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embeddedFontLst>
    <p:embeddedFont>
      <p:font typeface="Quattrocento Sans" charset="-122" pitchFamily="34"/>
      <p:regular r:id="rId35"/>
    </p:embeddedFont>
    <p:embeddedFont>
      <p:font typeface="Noto Sans SC" charset="-122" pitchFamily="34"/>
      <p:regular r:id="rId36"/>
    </p:embeddedFont>
    <p:embeddedFont>
      <p:font typeface="MiSans" charset="-122" pitchFamily="34"/>
      <p:regular r:id="rId3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35" Type="http://schemas.openxmlformats.org/officeDocument/2006/relationships/font" Target="fonts/font1.fntdata"/><Relationship Id="rId36" Type="http://schemas.openxmlformats.org/officeDocument/2006/relationships/font" Target="fonts/font2.fntdata"/><Relationship Id="rId37" Type="http://schemas.openxmlformats.org/officeDocument/2006/relationships/font" Target="fonts/font3.fntdata"/></Relationships>
</file>

<file path=ppt/media/>
</file>

<file path=ppt/media/image-1-1.png>
</file>

<file path=ppt/media/image-10-1.png>
</file>

<file path=ppt/media/image-17-1.png>
</file>

<file path=ppt/media/image-24-1.png>
</file>

<file path=ppt/media/image-3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kfchbyji5b5eu/cover_cybersecurity.pn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4A6C8C">
                  <a:alpha val="2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175" y="1463675"/>
            <a:ext cx="2692400" cy="311150"/>
          </a:xfrm>
          <a:custGeom>
            <a:avLst/>
            <a:gdLst/>
            <a:ahLst/>
            <a:cxnLst/>
            <a:rect l="l" t="t" r="r" b="b"/>
            <a:pathLst>
              <a:path w="2692400" h="311150">
                <a:moveTo>
                  <a:pt x="155575" y="0"/>
                </a:moveTo>
                <a:lnTo>
                  <a:pt x="2536825" y="0"/>
                </a:lnTo>
                <a:cubicBezTo>
                  <a:pt x="2622747" y="0"/>
                  <a:pt x="2692400" y="69653"/>
                  <a:pt x="2692400" y="155575"/>
                </a:cubicBezTo>
                <a:lnTo>
                  <a:pt x="2692400" y="155575"/>
                </a:lnTo>
                <a:cubicBezTo>
                  <a:pt x="2692400" y="241497"/>
                  <a:pt x="2622747" y="311150"/>
                  <a:pt x="2536825" y="311150"/>
                </a:cubicBezTo>
                <a:lnTo>
                  <a:pt x="155575" y="311150"/>
                </a:lnTo>
                <a:cubicBezTo>
                  <a:pt x="69653" y="311150"/>
                  <a:pt x="0" y="241497"/>
                  <a:pt x="0" y="155575"/>
                </a:cubicBezTo>
                <a:lnTo>
                  <a:pt x="0" y="155575"/>
                </a:lnTo>
                <a:cubicBezTo>
                  <a:pt x="0" y="69653"/>
                  <a:pt x="69653" y="0"/>
                  <a:pt x="155575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 w="8467">
            <a:solidFill>
              <a:srgbClr val="D9A443">
                <a:alpha val="50196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39750" y="1549400"/>
            <a:ext cx="2445742" cy="146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BİLİŞİM GÜVENLİĞİ TEKNOLOJİSİ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59000"/>
            <a:ext cx="117157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Auth-Session-Security-Analyzer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4A6C8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&amp; Servis Yönetimi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816350"/>
            <a:ext cx="86487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Modern Web Servislerinde Kimlik Doğrulama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 Oturum Güvenliği Analizi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16719" y="50355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9" name="Text 6"/>
          <p:cNvSpPr/>
          <p:nvPr/>
        </p:nvSpPr>
        <p:spPr>
          <a:xfrm>
            <a:off x="733425" y="4933950"/>
            <a:ext cx="704155" cy="146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Hazırlayan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33425" y="5168900"/>
            <a:ext cx="108594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Kübra Fison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962249" y="4902200"/>
            <a:ext cx="9525" cy="457200"/>
          </a:xfrm>
          <a:custGeom>
            <a:avLst/>
            <a:gdLst/>
            <a:ahLst/>
            <a:cxnLst/>
            <a:rect l="l" t="t" r="r" b="b"/>
            <a:pathLst>
              <a:path w="9525" h="457200">
                <a:moveTo>
                  <a:pt x="0" y="0"/>
                </a:moveTo>
                <a:lnTo>
                  <a:pt x="9525" y="0"/>
                </a:lnTo>
                <a:lnTo>
                  <a:pt x="952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2224187" y="50355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1166" y="7516"/>
                </a:moveTo>
                <a:cubicBezTo>
                  <a:pt x="97520" y="5432"/>
                  <a:pt x="93018" y="5432"/>
                  <a:pt x="89334" y="7516"/>
                </a:cubicBezTo>
                <a:lnTo>
                  <a:pt x="5990" y="55141"/>
                </a:lnTo>
                <a:cubicBezTo>
                  <a:pt x="1302" y="57820"/>
                  <a:pt x="-1005" y="63326"/>
                  <a:pt x="372" y="68535"/>
                </a:cubicBezTo>
                <a:cubicBezTo>
                  <a:pt x="1749" y="73744"/>
                  <a:pt x="6511" y="77391"/>
                  <a:pt x="11906" y="77391"/>
                </a:cubicBezTo>
                <a:lnTo>
                  <a:pt x="23812" y="77391"/>
                </a:lnTo>
                <a:lnTo>
                  <a:pt x="23812" y="154781"/>
                </a:lnTo>
                <a:lnTo>
                  <a:pt x="23812" y="154781"/>
                </a:lnTo>
                <a:lnTo>
                  <a:pt x="4762" y="169069"/>
                </a:lnTo>
                <a:cubicBezTo>
                  <a:pt x="1749" y="171301"/>
                  <a:pt x="0" y="174836"/>
                  <a:pt x="0" y="178594"/>
                </a:cubicBezTo>
                <a:cubicBezTo>
                  <a:pt x="0" y="185179"/>
                  <a:pt x="5321" y="190500"/>
                  <a:pt x="11906" y="190500"/>
                </a:cubicBezTo>
                <a:lnTo>
                  <a:pt x="178594" y="190500"/>
                </a:lnTo>
                <a:cubicBezTo>
                  <a:pt x="185179" y="190500"/>
                  <a:pt x="190500" y="185179"/>
                  <a:pt x="190500" y="178594"/>
                </a:cubicBezTo>
                <a:cubicBezTo>
                  <a:pt x="190500" y="174836"/>
                  <a:pt x="188751" y="171301"/>
                  <a:pt x="185738" y="169069"/>
                </a:cubicBezTo>
                <a:lnTo>
                  <a:pt x="166688" y="154781"/>
                </a:lnTo>
                <a:lnTo>
                  <a:pt x="166688" y="77391"/>
                </a:lnTo>
                <a:lnTo>
                  <a:pt x="178594" y="77391"/>
                </a:lnTo>
                <a:cubicBezTo>
                  <a:pt x="183989" y="77391"/>
                  <a:pt x="188714" y="73744"/>
                  <a:pt x="190091" y="68535"/>
                </a:cubicBezTo>
                <a:cubicBezTo>
                  <a:pt x="191467" y="63326"/>
                  <a:pt x="189161" y="57820"/>
                  <a:pt x="184472" y="55141"/>
                </a:cubicBezTo>
                <a:lnTo>
                  <a:pt x="101129" y="7516"/>
                </a:lnTo>
                <a:close/>
                <a:moveTo>
                  <a:pt x="148828" y="77391"/>
                </a:moveTo>
                <a:lnTo>
                  <a:pt x="148828" y="154781"/>
                </a:lnTo>
                <a:lnTo>
                  <a:pt x="125016" y="154781"/>
                </a:lnTo>
                <a:lnTo>
                  <a:pt x="125016" y="77391"/>
                </a:lnTo>
                <a:lnTo>
                  <a:pt x="148828" y="77391"/>
                </a:lnTo>
                <a:close/>
                <a:moveTo>
                  <a:pt x="107156" y="77391"/>
                </a:moveTo>
                <a:lnTo>
                  <a:pt x="107156" y="154781"/>
                </a:lnTo>
                <a:lnTo>
                  <a:pt x="83344" y="154781"/>
                </a:lnTo>
                <a:lnTo>
                  <a:pt x="83344" y="77391"/>
                </a:lnTo>
                <a:lnTo>
                  <a:pt x="107156" y="77391"/>
                </a:lnTo>
                <a:close/>
                <a:moveTo>
                  <a:pt x="65484" y="77391"/>
                </a:moveTo>
                <a:lnTo>
                  <a:pt x="65484" y="154781"/>
                </a:lnTo>
                <a:lnTo>
                  <a:pt x="41672" y="154781"/>
                </a:lnTo>
                <a:lnTo>
                  <a:pt x="41672" y="77391"/>
                </a:lnTo>
                <a:lnTo>
                  <a:pt x="65484" y="77391"/>
                </a:lnTo>
                <a:close/>
                <a:moveTo>
                  <a:pt x="95250" y="35719"/>
                </a:moveTo>
                <a:cubicBezTo>
                  <a:pt x="101821" y="35719"/>
                  <a:pt x="107156" y="41054"/>
                  <a:pt x="107156" y="47625"/>
                </a:cubicBezTo>
                <a:cubicBezTo>
                  <a:pt x="107156" y="54196"/>
                  <a:pt x="101821" y="59531"/>
                  <a:pt x="95250" y="59531"/>
                </a:cubicBezTo>
                <a:cubicBezTo>
                  <a:pt x="88679" y="59531"/>
                  <a:pt x="83344" y="54196"/>
                  <a:pt x="83344" y="47625"/>
                </a:cubicBezTo>
                <a:cubicBezTo>
                  <a:pt x="83344" y="41054"/>
                  <a:pt x="88679" y="35719"/>
                  <a:pt x="95250" y="35719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3" name="Text 10"/>
          <p:cNvSpPr/>
          <p:nvPr/>
        </p:nvSpPr>
        <p:spPr>
          <a:xfrm>
            <a:off x="2552799" y="4933950"/>
            <a:ext cx="659606" cy="146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Üniversite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2552799" y="5168900"/>
            <a:ext cx="164861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İstinye Üniversitesi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344293" y="4902200"/>
            <a:ext cx="9525" cy="457200"/>
          </a:xfrm>
          <a:custGeom>
            <a:avLst/>
            <a:gdLst/>
            <a:ahLst/>
            <a:cxnLst/>
            <a:rect l="l" t="t" r="r" b="b"/>
            <a:pathLst>
              <a:path w="9525" h="457200">
                <a:moveTo>
                  <a:pt x="0" y="0"/>
                </a:moveTo>
                <a:lnTo>
                  <a:pt x="9525" y="0"/>
                </a:lnTo>
                <a:lnTo>
                  <a:pt x="952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16" name="Shape 13"/>
          <p:cNvSpPr/>
          <p:nvPr/>
        </p:nvSpPr>
        <p:spPr>
          <a:xfrm>
            <a:off x="4606230" y="50355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7" name="Text 14"/>
          <p:cNvSpPr/>
          <p:nvPr/>
        </p:nvSpPr>
        <p:spPr>
          <a:xfrm>
            <a:off x="4934843" y="4933950"/>
            <a:ext cx="444698" cy="146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934843" y="5168900"/>
            <a:ext cx="2419846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Bilişim Güvenliği Teknolojisi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kfchbyji5b5eu/chapter3_ai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0000"/>
                </a:srgbClr>
              </a:gs>
              <a:gs pos="50000">
                <a:srgbClr val="4A6C8C">
                  <a:alpha val="3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175" y="1536305"/>
            <a:ext cx="1311275" cy="425450"/>
          </a:xfrm>
          <a:custGeom>
            <a:avLst/>
            <a:gdLst/>
            <a:ahLst/>
            <a:cxnLst/>
            <a:rect l="l" t="t" r="r" b="b"/>
            <a:pathLst>
              <a:path w="1311275" h="425450">
                <a:moveTo>
                  <a:pt x="212725" y="0"/>
                </a:moveTo>
                <a:lnTo>
                  <a:pt x="1098550" y="0"/>
                </a:lnTo>
                <a:cubicBezTo>
                  <a:pt x="1216035" y="0"/>
                  <a:pt x="1311275" y="95240"/>
                  <a:pt x="1311275" y="212725"/>
                </a:cubicBezTo>
                <a:lnTo>
                  <a:pt x="1311275" y="212725"/>
                </a:lnTo>
                <a:cubicBezTo>
                  <a:pt x="1311275" y="330210"/>
                  <a:pt x="1216035" y="425450"/>
                  <a:pt x="1098550" y="425450"/>
                </a:cubicBezTo>
                <a:lnTo>
                  <a:pt x="212725" y="425450"/>
                </a:lnTo>
                <a:cubicBezTo>
                  <a:pt x="95319" y="425450"/>
                  <a:pt x="0" y="330131"/>
                  <a:pt x="0" y="212725"/>
                </a:cubicBezTo>
                <a:lnTo>
                  <a:pt x="0" y="212725"/>
                </a:lnTo>
                <a:cubicBezTo>
                  <a:pt x="0" y="95319"/>
                  <a:pt x="95319" y="0"/>
                  <a:pt x="212725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 w="8467">
            <a:solidFill>
              <a:srgbClr val="4A6C8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39750" y="1653778"/>
            <a:ext cx="108981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135" kern="0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03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193527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Çoklu Yapay Zeka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Araştırması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4136627"/>
            <a:ext cx="74580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Benchmarking ve Model Karşılaştırması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517247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9" name="Text 6"/>
          <p:cNvSpPr/>
          <p:nvPr/>
        </p:nvSpPr>
        <p:spPr>
          <a:xfrm>
            <a:off x="1447800" y="5058170"/>
            <a:ext cx="2476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Model Performance Analysis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1142" y="371142"/>
            <a:ext cx="11523945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b="1" spc="58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METODOLOJİ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1142" y="668055"/>
            <a:ext cx="11616731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 Benchmarking Metodolojisi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4234" y="1264974"/>
            <a:ext cx="5610423" cy="2214478"/>
          </a:xfrm>
          <a:custGeom>
            <a:avLst/>
            <a:gdLst/>
            <a:ahLst/>
            <a:cxnLst/>
            <a:rect l="l" t="t" r="r" b="b"/>
            <a:pathLst>
              <a:path w="5610423" h="2214478">
                <a:moveTo>
                  <a:pt x="74229" y="0"/>
                </a:moveTo>
                <a:lnTo>
                  <a:pt x="5536194" y="0"/>
                </a:lnTo>
                <a:cubicBezTo>
                  <a:pt x="5577190" y="0"/>
                  <a:pt x="5610423" y="33234"/>
                  <a:pt x="5610423" y="74229"/>
                </a:cubicBezTo>
                <a:lnTo>
                  <a:pt x="5610423" y="2140249"/>
                </a:lnTo>
                <a:cubicBezTo>
                  <a:pt x="5610423" y="2181244"/>
                  <a:pt x="5577190" y="2214478"/>
                  <a:pt x="5536194" y="2214478"/>
                </a:cubicBezTo>
                <a:lnTo>
                  <a:pt x="74229" y="2214478"/>
                </a:lnTo>
                <a:cubicBezTo>
                  <a:pt x="33234" y="2214478"/>
                  <a:pt x="0" y="2181244"/>
                  <a:pt x="0" y="2140249"/>
                </a:cubicBezTo>
                <a:lnTo>
                  <a:pt x="0" y="74229"/>
                </a:lnTo>
                <a:cubicBezTo>
                  <a:pt x="0" y="33261"/>
                  <a:pt x="33261" y="0"/>
                  <a:pt x="74229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4807" y="1527865"/>
            <a:ext cx="162374" cy="185571"/>
          </a:xfrm>
          <a:custGeom>
            <a:avLst/>
            <a:gdLst/>
            <a:ahLst/>
            <a:cxnLst/>
            <a:rect l="l" t="t" r="r" b="b"/>
            <a:pathLst>
              <a:path w="162374" h="185571">
                <a:moveTo>
                  <a:pt x="104384" y="0"/>
                </a:moveTo>
                <a:lnTo>
                  <a:pt x="46393" y="0"/>
                </a:lnTo>
                <a:cubicBezTo>
                  <a:pt x="39977" y="0"/>
                  <a:pt x="34795" y="5183"/>
                  <a:pt x="34795" y="11598"/>
                </a:cubicBezTo>
                <a:cubicBezTo>
                  <a:pt x="34795" y="18013"/>
                  <a:pt x="39977" y="23196"/>
                  <a:pt x="46393" y="23196"/>
                </a:cubicBezTo>
                <a:lnTo>
                  <a:pt x="46393" y="78106"/>
                </a:lnTo>
                <a:lnTo>
                  <a:pt x="2718" y="154509"/>
                </a:lnTo>
                <a:cubicBezTo>
                  <a:pt x="942" y="157663"/>
                  <a:pt x="0" y="161178"/>
                  <a:pt x="0" y="164803"/>
                </a:cubicBezTo>
                <a:cubicBezTo>
                  <a:pt x="0" y="176292"/>
                  <a:pt x="9279" y="185571"/>
                  <a:pt x="20768" y="185571"/>
                </a:cubicBezTo>
                <a:lnTo>
                  <a:pt x="141606" y="185571"/>
                </a:lnTo>
                <a:cubicBezTo>
                  <a:pt x="153060" y="185571"/>
                  <a:pt x="162374" y="176292"/>
                  <a:pt x="162374" y="164803"/>
                </a:cubicBezTo>
                <a:cubicBezTo>
                  <a:pt x="162374" y="161178"/>
                  <a:pt x="161432" y="157626"/>
                  <a:pt x="159656" y="154509"/>
                </a:cubicBezTo>
                <a:lnTo>
                  <a:pt x="115982" y="78106"/>
                </a:lnTo>
                <a:lnTo>
                  <a:pt x="115982" y="23196"/>
                </a:lnTo>
                <a:cubicBezTo>
                  <a:pt x="122397" y="23196"/>
                  <a:pt x="127580" y="18013"/>
                  <a:pt x="127580" y="11598"/>
                </a:cubicBezTo>
                <a:cubicBezTo>
                  <a:pt x="127580" y="5183"/>
                  <a:pt x="122397" y="0"/>
                  <a:pt x="115982" y="0"/>
                </a:cubicBezTo>
                <a:lnTo>
                  <a:pt x="104384" y="0"/>
                </a:lnTo>
                <a:close/>
                <a:moveTo>
                  <a:pt x="69589" y="78106"/>
                </a:moveTo>
                <a:lnTo>
                  <a:pt x="69589" y="23196"/>
                </a:lnTo>
                <a:lnTo>
                  <a:pt x="92785" y="23196"/>
                </a:lnTo>
                <a:lnTo>
                  <a:pt x="92785" y="78106"/>
                </a:lnTo>
                <a:cubicBezTo>
                  <a:pt x="92785" y="82130"/>
                  <a:pt x="93836" y="86116"/>
                  <a:pt x="95830" y="89632"/>
                </a:cubicBezTo>
                <a:lnTo>
                  <a:pt x="110908" y="115982"/>
                </a:lnTo>
                <a:lnTo>
                  <a:pt x="51467" y="115982"/>
                </a:lnTo>
                <a:lnTo>
                  <a:pt x="66545" y="89632"/>
                </a:lnTo>
                <a:cubicBezTo>
                  <a:pt x="68538" y="86116"/>
                  <a:pt x="69589" y="82166"/>
                  <a:pt x="69589" y="78106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31976" y="1490750"/>
            <a:ext cx="5019689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1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Araştırma Hedefi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00012" y="1899006"/>
            <a:ext cx="5233096" cy="4824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Güvenlik senaryolarını analiz etmek ve </a:t>
            </a:r>
            <a:pPr>
              <a:lnSpc>
                <a:spcPct val="140000"/>
              </a:lnSpc>
            </a:pPr>
            <a:r>
              <a:rPr lang="en-US" sz="116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 doğru iyileştirme önerilerini sunmak</a:t>
            </a:r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için dört farklı yapay zeka modeli karşılaştırılmıştır.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00012" y="2529947"/>
            <a:ext cx="5233096" cy="723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 model, oturum yönetimi güvenlik senaryolarında mantıksal analiz, raporlama kalitesi, yanıt hızı ve kurumsal standart uyumu açısından değerlendirilmiştir.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74234" y="3708324"/>
            <a:ext cx="5610423" cy="3142332"/>
          </a:xfrm>
          <a:custGeom>
            <a:avLst/>
            <a:gdLst/>
            <a:ahLst/>
            <a:cxnLst/>
            <a:rect l="l" t="t" r="r" b="b"/>
            <a:pathLst>
              <a:path w="5610423" h="3142332">
                <a:moveTo>
                  <a:pt x="74222" y="0"/>
                </a:moveTo>
                <a:lnTo>
                  <a:pt x="5536201" y="0"/>
                </a:lnTo>
                <a:cubicBezTo>
                  <a:pt x="5577193" y="0"/>
                  <a:pt x="5610423" y="33230"/>
                  <a:pt x="5610423" y="74222"/>
                </a:cubicBezTo>
                <a:lnTo>
                  <a:pt x="5610423" y="3068110"/>
                </a:lnTo>
                <a:cubicBezTo>
                  <a:pt x="5610423" y="3109102"/>
                  <a:pt x="5577193" y="3142332"/>
                  <a:pt x="5536201" y="3142332"/>
                </a:cubicBezTo>
                <a:lnTo>
                  <a:pt x="74222" y="3142332"/>
                </a:lnTo>
                <a:cubicBezTo>
                  <a:pt x="33230" y="3142332"/>
                  <a:pt x="0" y="3109102"/>
                  <a:pt x="0" y="3068110"/>
                </a:cubicBezTo>
                <a:lnTo>
                  <a:pt x="0" y="74222"/>
                </a:lnTo>
                <a:cubicBezTo>
                  <a:pt x="0" y="33258"/>
                  <a:pt x="33258" y="0"/>
                  <a:pt x="74222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23209" y="3971219"/>
            <a:ext cx="185571" cy="185571"/>
          </a:xfrm>
          <a:custGeom>
            <a:avLst/>
            <a:gdLst/>
            <a:ahLst/>
            <a:cxnLst/>
            <a:rect l="l" t="t" r="r" b="b"/>
            <a:pathLst>
              <a:path w="185571" h="185571">
                <a:moveTo>
                  <a:pt x="23196" y="23196"/>
                </a:moveTo>
                <a:cubicBezTo>
                  <a:pt x="23196" y="16781"/>
                  <a:pt x="18013" y="11598"/>
                  <a:pt x="11598" y="11598"/>
                </a:cubicBezTo>
                <a:cubicBezTo>
                  <a:pt x="5183" y="11598"/>
                  <a:pt x="0" y="16781"/>
                  <a:pt x="0" y="23196"/>
                </a:cubicBezTo>
                <a:lnTo>
                  <a:pt x="0" y="144977"/>
                </a:lnTo>
                <a:cubicBezTo>
                  <a:pt x="0" y="160997"/>
                  <a:pt x="12975" y="173973"/>
                  <a:pt x="28995" y="173973"/>
                </a:cubicBezTo>
                <a:lnTo>
                  <a:pt x="173973" y="173973"/>
                </a:lnTo>
                <a:cubicBezTo>
                  <a:pt x="180388" y="173973"/>
                  <a:pt x="185571" y="168790"/>
                  <a:pt x="185571" y="162374"/>
                </a:cubicBezTo>
                <a:cubicBezTo>
                  <a:pt x="185571" y="155959"/>
                  <a:pt x="180388" y="150776"/>
                  <a:pt x="173973" y="150776"/>
                </a:cubicBezTo>
                <a:lnTo>
                  <a:pt x="28995" y="150776"/>
                </a:lnTo>
                <a:cubicBezTo>
                  <a:pt x="25806" y="150776"/>
                  <a:pt x="23196" y="148167"/>
                  <a:pt x="23196" y="144977"/>
                </a:cubicBezTo>
                <a:lnTo>
                  <a:pt x="23196" y="23196"/>
                </a:lnTo>
                <a:close/>
                <a:moveTo>
                  <a:pt x="170566" y="54584"/>
                </a:moveTo>
                <a:cubicBezTo>
                  <a:pt x="175096" y="50053"/>
                  <a:pt x="175096" y="42696"/>
                  <a:pt x="170566" y="38165"/>
                </a:cubicBezTo>
                <a:cubicBezTo>
                  <a:pt x="166035" y="33635"/>
                  <a:pt x="158678" y="33635"/>
                  <a:pt x="154147" y="38165"/>
                </a:cubicBezTo>
                <a:lnTo>
                  <a:pt x="115982" y="76367"/>
                </a:lnTo>
                <a:lnTo>
                  <a:pt x="95178" y="55599"/>
                </a:lnTo>
                <a:cubicBezTo>
                  <a:pt x="90647" y="51068"/>
                  <a:pt x="83289" y="51068"/>
                  <a:pt x="78759" y="55599"/>
                </a:cubicBezTo>
                <a:lnTo>
                  <a:pt x="43964" y="90393"/>
                </a:lnTo>
                <a:cubicBezTo>
                  <a:pt x="39434" y="94924"/>
                  <a:pt x="39434" y="102281"/>
                  <a:pt x="43964" y="106812"/>
                </a:cubicBezTo>
                <a:cubicBezTo>
                  <a:pt x="48495" y="111342"/>
                  <a:pt x="55852" y="111342"/>
                  <a:pt x="60383" y="106812"/>
                </a:cubicBezTo>
                <a:lnTo>
                  <a:pt x="86986" y="80209"/>
                </a:lnTo>
                <a:lnTo>
                  <a:pt x="107791" y="101013"/>
                </a:lnTo>
                <a:cubicBezTo>
                  <a:pt x="112321" y="105543"/>
                  <a:pt x="119679" y="105543"/>
                  <a:pt x="124209" y="101013"/>
                </a:cubicBezTo>
                <a:lnTo>
                  <a:pt x="170602" y="54620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31976" y="3934105"/>
            <a:ext cx="5019689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1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Değerlendirme Kriterleri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3209" y="4370196"/>
            <a:ext cx="167014" cy="167014"/>
          </a:xfrm>
          <a:custGeom>
            <a:avLst/>
            <a:gdLst/>
            <a:ahLst/>
            <a:cxnLst/>
            <a:rect l="l" t="t" r="r" b="b"/>
            <a:pathLst>
              <a:path w="167014" h="167014">
                <a:moveTo>
                  <a:pt x="39144" y="18267"/>
                </a:moveTo>
                <a:cubicBezTo>
                  <a:pt x="39144" y="8188"/>
                  <a:pt x="47331" y="0"/>
                  <a:pt x="57411" y="0"/>
                </a:cubicBezTo>
                <a:lnTo>
                  <a:pt x="65240" y="0"/>
                </a:lnTo>
                <a:cubicBezTo>
                  <a:pt x="71013" y="0"/>
                  <a:pt x="75678" y="4665"/>
                  <a:pt x="75678" y="10438"/>
                </a:cubicBezTo>
                <a:lnTo>
                  <a:pt x="75678" y="156575"/>
                </a:lnTo>
                <a:cubicBezTo>
                  <a:pt x="75678" y="162349"/>
                  <a:pt x="71013" y="167014"/>
                  <a:pt x="65240" y="167014"/>
                </a:cubicBezTo>
                <a:lnTo>
                  <a:pt x="54801" y="167014"/>
                </a:lnTo>
                <a:cubicBezTo>
                  <a:pt x="45081" y="167014"/>
                  <a:pt x="36893" y="160359"/>
                  <a:pt x="34577" y="151356"/>
                </a:cubicBezTo>
                <a:cubicBezTo>
                  <a:pt x="34349" y="151356"/>
                  <a:pt x="34153" y="151356"/>
                  <a:pt x="33925" y="151356"/>
                </a:cubicBezTo>
                <a:cubicBezTo>
                  <a:pt x="19507" y="151356"/>
                  <a:pt x="7829" y="139678"/>
                  <a:pt x="7829" y="125260"/>
                </a:cubicBezTo>
                <a:cubicBezTo>
                  <a:pt x="7829" y="119389"/>
                  <a:pt x="9786" y="113974"/>
                  <a:pt x="13048" y="109603"/>
                </a:cubicBezTo>
                <a:cubicBezTo>
                  <a:pt x="6720" y="104840"/>
                  <a:pt x="2610" y="97272"/>
                  <a:pt x="2610" y="88726"/>
                </a:cubicBezTo>
                <a:cubicBezTo>
                  <a:pt x="2610" y="78646"/>
                  <a:pt x="8351" y="69872"/>
                  <a:pt x="16701" y="65533"/>
                </a:cubicBezTo>
                <a:cubicBezTo>
                  <a:pt x="14385" y="61619"/>
                  <a:pt x="13048" y="57052"/>
                  <a:pt x="13048" y="52192"/>
                </a:cubicBezTo>
                <a:cubicBezTo>
                  <a:pt x="13048" y="37774"/>
                  <a:pt x="24726" y="26096"/>
                  <a:pt x="39144" y="26096"/>
                </a:cubicBezTo>
                <a:lnTo>
                  <a:pt x="39144" y="18267"/>
                </a:lnTo>
                <a:close/>
                <a:moveTo>
                  <a:pt x="127870" y="18267"/>
                </a:moveTo>
                <a:lnTo>
                  <a:pt x="127870" y="26096"/>
                </a:lnTo>
                <a:cubicBezTo>
                  <a:pt x="142288" y="26096"/>
                  <a:pt x="153966" y="37774"/>
                  <a:pt x="153966" y="52192"/>
                </a:cubicBezTo>
                <a:cubicBezTo>
                  <a:pt x="153966" y="57085"/>
                  <a:pt x="152628" y="61652"/>
                  <a:pt x="150312" y="65533"/>
                </a:cubicBezTo>
                <a:cubicBezTo>
                  <a:pt x="158696" y="69872"/>
                  <a:pt x="164404" y="78614"/>
                  <a:pt x="164404" y="88726"/>
                </a:cubicBezTo>
                <a:cubicBezTo>
                  <a:pt x="164404" y="97272"/>
                  <a:pt x="160294" y="104840"/>
                  <a:pt x="153966" y="109603"/>
                </a:cubicBezTo>
                <a:cubicBezTo>
                  <a:pt x="157228" y="113974"/>
                  <a:pt x="159185" y="119389"/>
                  <a:pt x="159185" y="125260"/>
                </a:cubicBezTo>
                <a:cubicBezTo>
                  <a:pt x="159185" y="139678"/>
                  <a:pt x="147507" y="151356"/>
                  <a:pt x="133089" y="151356"/>
                </a:cubicBezTo>
                <a:cubicBezTo>
                  <a:pt x="132861" y="151356"/>
                  <a:pt x="132665" y="151356"/>
                  <a:pt x="132437" y="151356"/>
                </a:cubicBezTo>
                <a:cubicBezTo>
                  <a:pt x="130121" y="160359"/>
                  <a:pt x="121933" y="167014"/>
                  <a:pt x="112212" y="167014"/>
                </a:cubicBezTo>
                <a:lnTo>
                  <a:pt x="101774" y="167014"/>
                </a:lnTo>
                <a:cubicBezTo>
                  <a:pt x="96000" y="167014"/>
                  <a:pt x="91336" y="162349"/>
                  <a:pt x="91336" y="156575"/>
                </a:cubicBezTo>
                <a:lnTo>
                  <a:pt x="91336" y="10438"/>
                </a:lnTo>
                <a:cubicBezTo>
                  <a:pt x="91336" y="4665"/>
                  <a:pt x="96000" y="0"/>
                  <a:pt x="101774" y="0"/>
                </a:cubicBezTo>
                <a:lnTo>
                  <a:pt x="109603" y="0"/>
                </a:lnTo>
                <a:cubicBezTo>
                  <a:pt x="119682" y="0"/>
                  <a:pt x="127870" y="8188"/>
                  <a:pt x="127870" y="18267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3" name="Text 11"/>
          <p:cNvSpPr/>
          <p:nvPr/>
        </p:nvSpPr>
        <p:spPr>
          <a:xfrm>
            <a:off x="920122" y="4342361"/>
            <a:ext cx="1781479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Mantıksal Analiz Yeteneği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4085" y="4704224"/>
            <a:ext cx="125260" cy="167014"/>
          </a:xfrm>
          <a:custGeom>
            <a:avLst/>
            <a:gdLst/>
            <a:ahLst/>
            <a:cxnLst/>
            <a:rect l="l" t="t" r="r" b="b"/>
            <a:pathLst>
              <a:path w="125260" h="167014">
                <a:moveTo>
                  <a:pt x="0" y="20877"/>
                </a:moveTo>
                <a:cubicBezTo>
                  <a:pt x="0" y="9362"/>
                  <a:pt x="9362" y="0"/>
                  <a:pt x="20877" y="0"/>
                </a:cubicBezTo>
                <a:lnTo>
                  <a:pt x="69643" y="0"/>
                </a:lnTo>
                <a:cubicBezTo>
                  <a:pt x="75189" y="0"/>
                  <a:pt x="80506" y="2186"/>
                  <a:pt x="84420" y="6100"/>
                </a:cubicBezTo>
                <a:lnTo>
                  <a:pt x="119160" y="40873"/>
                </a:lnTo>
                <a:cubicBezTo>
                  <a:pt x="123075" y="44787"/>
                  <a:pt x="125260" y="50104"/>
                  <a:pt x="125260" y="55649"/>
                </a:cubicBezTo>
                <a:lnTo>
                  <a:pt x="125260" y="146137"/>
                </a:lnTo>
                <a:cubicBezTo>
                  <a:pt x="125260" y="157652"/>
                  <a:pt x="115898" y="167014"/>
                  <a:pt x="104384" y="167014"/>
                </a:cubicBezTo>
                <a:lnTo>
                  <a:pt x="20877" y="167014"/>
                </a:lnTo>
                <a:cubicBezTo>
                  <a:pt x="9362" y="167014"/>
                  <a:pt x="0" y="157652"/>
                  <a:pt x="0" y="146137"/>
                </a:cubicBezTo>
                <a:lnTo>
                  <a:pt x="0" y="20877"/>
                </a:lnTo>
                <a:close/>
                <a:moveTo>
                  <a:pt x="67849" y="19083"/>
                </a:moveTo>
                <a:lnTo>
                  <a:pt x="67849" y="49582"/>
                </a:lnTo>
                <a:cubicBezTo>
                  <a:pt x="67849" y="53921"/>
                  <a:pt x="71340" y="57411"/>
                  <a:pt x="75678" y="57411"/>
                </a:cubicBezTo>
                <a:lnTo>
                  <a:pt x="106178" y="57411"/>
                </a:lnTo>
                <a:lnTo>
                  <a:pt x="67849" y="19083"/>
                </a:lnTo>
                <a:close/>
                <a:moveTo>
                  <a:pt x="39144" y="83507"/>
                </a:moveTo>
                <a:cubicBezTo>
                  <a:pt x="34805" y="83507"/>
                  <a:pt x="31315" y="86997"/>
                  <a:pt x="31315" y="91336"/>
                </a:cubicBezTo>
                <a:cubicBezTo>
                  <a:pt x="31315" y="95674"/>
                  <a:pt x="34805" y="99164"/>
                  <a:pt x="39144" y="99164"/>
                </a:cubicBezTo>
                <a:lnTo>
                  <a:pt x="86116" y="99164"/>
                </a:lnTo>
                <a:cubicBezTo>
                  <a:pt x="90455" y="99164"/>
                  <a:pt x="93945" y="95674"/>
                  <a:pt x="93945" y="91336"/>
                </a:cubicBezTo>
                <a:cubicBezTo>
                  <a:pt x="93945" y="86997"/>
                  <a:pt x="90455" y="83507"/>
                  <a:pt x="86116" y="83507"/>
                </a:cubicBezTo>
                <a:lnTo>
                  <a:pt x="39144" y="83507"/>
                </a:lnTo>
                <a:close/>
                <a:moveTo>
                  <a:pt x="39144" y="114822"/>
                </a:moveTo>
                <a:cubicBezTo>
                  <a:pt x="34805" y="114822"/>
                  <a:pt x="31315" y="118312"/>
                  <a:pt x="31315" y="122651"/>
                </a:cubicBezTo>
                <a:cubicBezTo>
                  <a:pt x="31315" y="126989"/>
                  <a:pt x="34805" y="130479"/>
                  <a:pt x="39144" y="130479"/>
                </a:cubicBezTo>
                <a:lnTo>
                  <a:pt x="86116" y="130479"/>
                </a:lnTo>
                <a:cubicBezTo>
                  <a:pt x="90455" y="130479"/>
                  <a:pt x="93945" y="126989"/>
                  <a:pt x="93945" y="122651"/>
                </a:cubicBezTo>
                <a:cubicBezTo>
                  <a:pt x="93945" y="118312"/>
                  <a:pt x="90455" y="114822"/>
                  <a:pt x="86116" y="114822"/>
                </a:cubicBezTo>
                <a:lnTo>
                  <a:pt x="39144" y="114822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5" name="Text 13"/>
          <p:cNvSpPr/>
          <p:nvPr/>
        </p:nvSpPr>
        <p:spPr>
          <a:xfrm>
            <a:off x="920122" y="4676388"/>
            <a:ext cx="1317553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Raporlama Kalitesi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3209" y="5038251"/>
            <a:ext cx="167014" cy="167014"/>
          </a:xfrm>
          <a:custGeom>
            <a:avLst/>
            <a:gdLst/>
            <a:ahLst/>
            <a:cxnLst/>
            <a:rect l="l" t="t" r="r" b="b"/>
            <a:pathLst>
              <a:path w="167014" h="167014">
                <a:moveTo>
                  <a:pt x="0" y="83507"/>
                </a:moveTo>
                <a:cubicBezTo>
                  <a:pt x="0" y="37418"/>
                  <a:pt x="37418" y="0"/>
                  <a:pt x="83507" y="0"/>
                </a:cubicBezTo>
                <a:cubicBezTo>
                  <a:pt x="129596" y="0"/>
                  <a:pt x="167014" y="37418"/>
                  <a:pt x="167014" y="83507"/>
                </a:cubicBezTo>
                <a:cubicBezTo>
                  <a:pt x="167014" y="129596"/>
                  <a:pt x="129596" y="167014"/>
                  <a:pt x="83507" y="167014"/>
                </a:cubicBezTo>
                <a:cubicBezTo>
                  <a:pt x="37418" y="167014"/>
                  <a:pt x="0" y="129596"/>
                  <a:pt x="0" y="83507"/>
                </a:cubicBezTo>
                <a:close/>
                <a:moveTo>
                  <a:pt x="93945" y="31315"/>
                </a:moveTo>
                <a:cubicBezTo>
                  <a:pt x="93945" y="25554"/>
                  <a:pt x="89268" y="20877"/>
                  <a:pt x="83507" y="20877"/>
                </a:cubicBezTo>
                <a:cubicBezTo>
                  <a:pt x="77746" y="20877"/>
                  <a:pt x="73068" y="25554"/>
                  <a:pt x="73068" y="31315"/>
                </a:cubicBezTo>
                <a:cubicBezTo>
                  <a:pt x="73068" y="37076"/>
                  <a:pt x="77746" y="41753"/>
                  <a:pt x="83507" y="41753"/>
                </a:cubicBezTo>
                <a:cubicBezTo>
                  <a:pt x="89268" y="41753"/>
                  <a:pt x="93945" y="37076"/>
                  <a:pt x="93945" y="31315"/>
                </a:cubicBezTo>
                <a:close/>
                <a:moveTo>
                  <a:pt x="83507" y="135699"/>
                </a:moveTo>
                <a:cubicBezTo>
                  <a:pt x="95022" y="135699"/>
                  <a:pt x="104384" y="126337"/>
                  <a:pt x="104384" y="114822"/>
                </a:cubicBezTo>
                <a:cubicBezTo>
                  <a:pt x="104384" y="109537"/>
                  <a:pt x="102426" y="104677"/>
                  <a:pt x="99164" y="101024"/>
                </a:cubicBezTo>
                <a:lnTo>
                  <a:pt x="121835" y="55715"/>
                </a:lnTo>
                <a:cubicBezTo>
                  <a:pt x="123760" y="51833"/>
                  <a:pt x="122194" y="47136"/>
                  <a:pt x="118345" y="45211"/>
                </a:cubicBezTo>
                <a:cubicBezTo>
                  <a:pt x="114496" y="43287"/>
                  <a:pt x="109766" y="44852"/>
                  <a:pt x="107841" y="48701"/>
                </a:cubicBezTo>
                <a:lnTo>
                  <a:pt x="85170" y="94010"/>
                </a:lnTo>
                <a:cubicBezTo>
                  <a:pt x="84616" y="93978"/>
                  <a:pt x="84061" y="93945"/>
                  <a:pt x="83507" y="93945"/>
                </a:cubicBezTo>
                <a:cubicBezTo>
                  <a:pt x="71992" y="93945"/>
                  <a:pt x="62630" y="103307"/>
                  <a:pt x="62630" y="114822"/>
                </a:cubicBezTo>
                <a:cubicBezTo>
                  <a:pt x="62630" y="126337"/>
                  <a:pt x="71992" y="135699"/>
                  <a:pt x="83507" y="135699"/>
                </a:cubicBezTo>
                <a:close/>
                <a:moveTo>
                  <a:pt x="57411" y="46973"/>
                </a:moveTo>
                <a:cubicBezTo>
                  <a:pt x="57411" y="41212"/>
                  <a:pt x="52734" y="36534"/>
                  <a:pt x="46973" y="36534"/>
                </a:cubicBezTo>
                <a:cubicBezTo>
                  <a:pt x="41212" y="36534"/>
                  <a:pt x="36534" y="41212"/>
                  <a:pt x="36534" y="46973"/>
                </a:cubicBezTo>
                <a:cubicBezTo>
                  <a:pt x="36534" y="52734"/>
                  <a:pt x="41212" y="57411"/>
                  <a:pt x="46973" y="57411"/>
                </a:cubicBezTo>
                <a:cubicBezTo>
                  <a:pt x="52734" y="57411"/>
                  <a:pt x="57411" y="52734"/>
                  <a:pt x="57411" y="46973"/>
                </a:cubicBezTo>
                <a:close/>
                <a:moveTo>
                  <a:pt x="31315" y="93945"/>
                </a:moveTo>
                <a:cubicBezTo>
                  <a:pt x="37076" y="93945"/>
                  <a:pt x="41753" y="89268"/>
                  <a:pt x="41753" y="83507"/>
                </a:cubicBezTo>
                <a:cubicBezTo>
                  <a:pt x="41753" y="77746"/>
                  <a:pt x="37076" y="73068"/>
                  <a:pt x="31315" y="73068"/>
                </a:cubicBezTo>
                <a:cubicBezTo>
                  <a:pt x="25554" y="73068"/>
                  <a:pt x="20877" y="77746"/>
                  <a:pt x="20877" y="83507"/>
                </a:cubicBezTo>
                <a:cubicBezTo>
                  <a:pt x="20877" y="89268"/>
                  <a:pt x="25554" y="93945"/>
                  <a:pt x="31315" y="93945"/>
                </a:cubicBezTo>
                <a:close/>
                <a:moveTo>
                  <a:pt x="146137" y="83507"/>
                </a:moveTo>
                <a:cubicBezTo>
                  <a:pt x="146137" y="77746"/>
                  <a:pt x="141460" y="73068"/>
                  <a:pt x="135699" y="73068"/>
                </a:cubicBezTo>
                <a:cubicBezTo>
                  <a:pt x="129938" y="73068"/>
                  <a:pt x="125260" y="77746"/>
                  <a:pt x="125260" y="83507"/>
                </a:cubicBezTo>
                <a:cubicBezTo>
                  <a:pt x="125260" y="89268"/>
                  <a:pt x="129938" y="93945"/>
                  <a:pt x="135699" y="93945"/>
                </a:cubicBezTo>
                <a:cubicBezTo>
                  <a:pt x="141460" y="93945"/>
                  <a:pt x="146137" y="89268"/>
                  <a:pt x="146137" y="83507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7" name="Text 15"/>
          <p:cNvSpPr/>
          <p:nvPr/>
        </p:nvSpPr>
        <p:spPr>
          <a:xfrm>
            <a:off x="920122" y="5010415"/>
            <a:ext cx="723726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Yanıt Hızı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3209" y="5372279"/>
            <a:ext cx="167014" cy="167014"/>
          </a:xfrm>
          <a:custGeom>
            <a:avLst/>
            <a:gdLst/>
            <a:ahLst/>
            <a:cxnLst/>
            <a:rect l="l" t="t" r="r" b="b"/>
            <a:pathLst>
              <a:path w="167014" h="167014">
                <a:moveTo>
                  <a:pt x="10438" y="10438"/>
                </a:moveTo>
                <a:cubicBezTo>
                  <a:pt x="4665" y="10438"/>
                  <a:pt x="0" y="15103"/>
                  <a:pt x="0" y="20877"/>
                </a:cubicBezTo>
                <a:lnTo>
                  <a:pt x="0" y="140918"/>
                </a:lnTo>
                <a:cubicBezTo>
                  <a:pt x="0" y="149562"/>
                  <a:pt x="7013" y="156575"/>
                  <a:pt x="15658" y="156575"/>
                </a:cubicBezTo>
                <a:lnTo>
                  <a:pt x="151356" y="156575"/>
                </a:lnTo>
                <a:cubicBezTo>
                  <a:pt x="160000" y="156575"/>
                  <a:pt x="167014" y="149562"/>
                  <a:pt x="167014" y="140918"/>
                </a:cubicBezTo>
                <a:lnTo>
                  <a:pt x="167014" y="49647"/>
                </a:lnTo>
                <a:cubicBezTo>
                  <a:pt x="167014" y="43711"/>
                  <a:pt x="160685" y="39959"/>
                  <a:pt x="155466" y="42765"/>
                </a:cubicBezTo>
                <a:lnTo>
                  <a:pt x="104384" y="70263"/>
                </a:lnTo>
                <a:lnTo>
                  <a:pt x="104384" y="49647"/>
                </a:lnTo>
                <a:cubicBezTo>
                  <a:pt x="104384" y="43711"/>
                  <a:pt x="98055" y="39959"/>
                  <a:pt x="92836" y="42765"/>
                </a:cubicBezTo>
                <a:lnTo>
                  <a:pt x="41753" y="70263"/>
                </a:lnTo>
                <a:lnTo>
                  <a:pt x="41753" y="20877"/>
                </a:lnTo>
                <a:cubicBezTo>
                  <a:pt x="41753" y="15103"/>
                  <a:pt x="37089" y="10438"/>
                  <a:pt x="31315" y="10438"/>
                </a:cubicBezTo>
                <a:lnTo>
                  <a:pt x="10438" y="10438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9" name="Text 17"/>
          <p:cNvSpPr/>
          <p:nvPr/>
        </p:nvSpPr>
        <p:spPr>
          <a:xfrm>
            <a:off x="920122" y="5344443"/>
            <a:ext cx="1818594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Kurumsal Standart Uyumu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09372" y="1264974"/>
            <a:ext cx="5610423" cy="5582588"/>
          </a:xfrm>
          <a:custGeom>
            <a:avLst/>
            <a:gdLst/>
            <a:ahLst/>
            <a:cxnLst/>
            <a:rect l="l" t="t" r="r" b="b"/>
            <a:pathLst>
              <a:path w="5610423" h="5582588">
                <a:moveTo>
                  <a:pt x="74248" y="0"/>
                </a:moveTo>
                <a:lnTo>
                  <a:pt x="5536175" y="0"/>
                </a:lnTo>
                <a:cubicBezTo>
                  <a:pt x="5577181" y="0"/>
                  <a:pt x="5610423" y="33242"/>
                  <a:pt x="5610423" y="74248"/>
                </a:cubicBezTo>
                <a:lnTo>
                  <a:pt x="5610423" y="5508339"/>
                </a:lnTo>
                <a:cubicBezTo>
                  <a:pt x="5610423" y="5549345"/>
                  <a:pt x="5577181" y="5582588"/>
                  <a:pt x="5536175" y="5582588"/>
                </a:cubicBezTo>
                <a:lnTo>
                  <a:pt x="74248" y="5582588"/>
                </a:lnTo>
                <a:cubicBezTo>
                  <a:pt x="33242" y="5582588"/>
                  <a:pt x="0" y="5549345"/>
                  <a:pt x="0" y="5508339"/>
                </a:cubicBezTo>
                <a:lnTo>
                  <a:pt x="0" y="74248"/>
                </a:lnTo>
                <a:cubicBezTo>
                  <a:pt x="0" y="33270"/>
                  <a:pt x="33270" y="0"/>
                  <a:pt x="74248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388758" y="1490750"/>
            <a:ext cx="5251653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1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 Model Karşılaştırma Matrisi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38243" y="1976327"/>
            <a:ext cx="5146496" cy="1045382"/>
          </a:xfrm>
          <a:custGeom>
            <a:avLst/>
            <a:gdLst/>
            <a:ahLst/>
            <a:cxnLst/>
            <a:rect l="l" t="t" r="r" b="b"/>
            <a:pathLst>
              <a:path w="5146496" h="1045382">
                <a:moveTo>
                  <a:pt x="74233" y="0"/>
                </a:moveTo>
                <a:lnTo>
                  <a:pt x="5072264" y="0"/>
                </a:lnTo>
                <a:cubicBezTo>
                  <a:pt x="5113261" y="0"/>
                  <a:pt x="5146496" y="33235"/>
                  <a:pt x="5146496" y="74233"/>
                </a:cubicBezTo>
                <a:lnTo>
                  <a:pt x="5146496" y="971149"/>
                </a:lnTo>
                <a:cubicBezTo>
                  <a:pt x="5146496" y="1012147"/>
                  <a:pt x="5113261" y="1045382"/>
                  <a:pt x="5072264" y="1045382"/>
                </a:cubicBezTo>
                <a:lnTo>
                  <a:pt x="74233" y="1045382"/>
                </a:lnTo>
                <a:cubicBezTo>
                  <a:pt x="33235" y="1045382"/>
                  <a:pt x="0" y="1012147"/>
                  <a:pt x="0" y="971149"/>
                </a:cubicBezTo>
                <a:lnTo>
                  <a:pt x="0" y="74233"/>
                </a:lnTo>
                <a:cubicBezTo>
                  <a:pt x="0" y="33263"/>
                  <a:pt x="33263" y="0"/>
                  <a:pt x="7423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589792" y="2127880"/>
            <a:ext cx="445370" cy="445370"/>
          </a:xfrm>
          <a:custGeom>
            <a:avLst/>
            <a:gdLst/>
            <a:ahLst/>
            <a:cxnLst/>
            <a:rect l="l" t="t" r="r" b="b"/>
            <a:pathLst>
              <a:path w="445370" h="445370">
                <a:moveTo>
                  <a:pt x="74230" y="0"/>
                </a:moveTo>
                <a:lnTo>
                  <a:pt x="371140" y="0"/>
                </a:lnTo>
                <a:cubicBezTo>
                  <a:pt x="412109" y="0"/>
                  <a:pt x="445370" y="33261"/>
                  <a:pt x="445370" y="74230"/>
                </a:cubicBezTo>
                <a:lnTo>
                  <a:pt x="445370" y="371140"/>
                </a:lnTo>
                <a:cubicBezTo>
                  <a:pt x="445370" y="412136"/>
                  <a:pt x="412136" y="445370"/>
                  <a:pt x="371140" y="445370"/>
                </a:cubicBezTo>
                <a:lnTo>
                  <a:pt x="74230" y="445370"/>
                </a:lnTo>
                <a:cubicBezTo>
                  <a:pt x="33261" y="445370"/>
                  <a:pt x="0" y="412109"/>
                  <a:pt x="0" y="371140"/>
                </a:cubicBezTo>
                <a:lnTo>
                  <a:pt x="0" y="74230"/>
                </a:lnTo>
                <a:cubicBezTo>
                  <a:pt x="0" y="33261"/>
                  <a:pt x="33261" y="0"/>
                  <a:pt x="7423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4" name="Shape 22"/>
          <p:cNvSpPr/>
          <p:nvPr/>
        </p:nvSpPr>
        <p:spPr>
          <a:xfrm>
            <a:off x="6696495" y="2257779"/>
            <a:ext cx="231963" cy="185571"/>
          </a:xfrm>
          <a:custGeom>
            <a:avLst/>
            <a:gdLst/>
            <a:ahLst/>
            <a:cxnLst/>
            <a:rect l="l" t="t" r="r" b="b"/>
            <a:pathLst>
              <a:path w="231963" h="185571">
                <a:moveTo>
                  <a:pt x="127580" y="0"/>
                </a:moveTo>
                <a:cubicBezTo>
                  <a:pt x="127580" y="-6415"/>
                  <a:pt x="122397" y="-11598"/>
                  <a:pt x="115982" y="-11598"/>
                </a:cubicBezTo>
                <a:cubicBezTo>
                  <a:pt x="109566" y="-11598"/>
                  <a:pt x="104384" y="-6415"/>
                  <a:pt x="104384" y="0"/>
                </a:cubicBezTo>
                <a:lnTo>
                  <a:pt x="104384" y="23196"/>
                </a:lnTo>
                <a:lnTo>
                  <a:pt x="69589" y="23196"/>
                </a:lnTo>
                <a:cubicBezTo>
                  <a:pt x="50380" y="23196"/>
                  <a:pt x="34795" y="38781"/>
                  <a:pt x="34795" y="57991"/>
                </a:cubicBezTo>
                <a:lnTo>
                  <a:pt x="34795" y="139178"/>
                </a:lnTo>
                <a:cubicBezTo>
                  <a:pt x="34795" y="158388"/>
                  <a:pt x="50380" y="173973"/>
                  <a:pt x="69589" y="173973"/>
                </a:cubicBezTo>
                <a:lnTo>
                  <a:pt x="162374" y="173973"/>
                </a:lnTo>
                <a:cubicBezTo>
                  <a:pt x="181584" y="173973"/>
                  <a:pt x="197169" y="158388"/>
                  <a:pt x="197169" y="139178"/>
                </a:cubicBezTo>
                <a:lnTo>
                  <a:pt x="197169" y="57991"/>
                </a:lnTo>
                <a:cubicBezTo>
                  <a:pt x="197169" y="38781"/>
                  <a:pt x="181584" y="23196"/>
                  <a:pt x="162374" y="23196"/>
                </a:cubicBezTo>
                <a:lnTo>
                  <a:pt x="127580" y="23196"/>
                </a:lnTo>
                <a:lnTo>
                  <a:pt x="127580" y="0"/>
                </a:lnTo>
                <a:close/>
                <a:moveTo>
                  <a:pt x="57991" y="133379"/>
                </a:moveTo>
                <a:cubicBezTo>
                  <a:pt x="57991" y="128559"/>
                  <a:pt x="61869" y="124680"/>
                  <a:pt x="66689" y="124680"/>
                </a:cubicBezTo>
                <a:lnTo>
                  <a:pt x="78288" y="124680"/>
                </a:lnTo>
                <a:cubicBezTo>
                  <a:pt x="83108" y="124680"/>
                  <a:pt x="86986" y="128559"/>
                  <a:pt x="86986" y="133379"/>
                </a:cubicBezTo>
                <a:cubicBezTo>
                  <a:pt x="86986" y="138199"/>
                  <a:pt x="83108" y="142078"/>
                  <a:pt x="78288" y="142078"/>
                </a:cubicBezTo>
                <a:lnTo>
                  <a:pt x="66689" y="142078"/>
                </a:lnTo>
                <a:cubicBezTo>
                  <a:pt x="61869" y="142078"/>
                  <a:pt x="57991" y="138199"/>
                  <a:pt x="57991" y="133379"/>
                </a:cubicBezTo>
                <a:close/>
                <a:moveTo>
                  <a:pt x="101484" y="133379"/>
                </a:moveTo>
                <a:cubicBezTo>
                  <a:pt x="101484" y="128559"/>
                  <a:pt x="105362" y="124680"/>
                  <a:pt x="110183" y="124680"/>
                </a:cubicBezTo>
                <a:lnTo>
                  <a:pt x="121781" y="124680"/>
                </a:lnTo>
                <a:cubicBezTo>
                  <a:pt x="126601" y="124680"/>
                  <a:pt x="130479" y="128559"/>
                  <a:pt x="130479" y="133379"/>
                </a:cubicBezTo>
                <a:cubicBezTo>
                  <a:pt x="130479" y="138199"/>
                  <a:pt x="126601" y="142078"/>
                  <a:pt x="121781" y="142078"/>
                </a:cubicBezTo>
                <a:lnTo>
                  <a:pt x="110183" y="142078"/>
                </a:lnTo>
                <a:cubicBezTo>
                  <a:pt x="105362" y="142078"/>
                  <a:pt x="101484" y="138199"/>
                  <a:pt x="101484" y="133379"/>
                </a:cubicBezTo>
                <a:close/>
                <a:moveTo>
                  <a:pt x="144977" y="133379"/>
                </a:moveTo>
                <a:cubicBezTo>
                  <a:pt x="144977" y="128559"/>
                  <a:pt x="148855" y="124680"/>
                  <a:pt x="153676" y="124680"/>
                </a:cubicBezTo>
                <a:lnTo>
                  <a:pt x="165274" y="124680"/>
                </a:lnTo>
                <a:cubicBezTo>
                  <a:pt x="170094" y="124680"/>
                  <a:pt x="173973" y="128559"/>
                  <a:pt x="173973" y="133379"/>
                </a:cubicBezTo>
                <a:cubicBezTo>
                  <a:pt x="173973" y="138199"/>
                  <a:pt x="170094" y="142078"/>
                  <a:pt x="165274" y="142078"/>
                </a:cubicBezTo>
                <a:lnTo>
                  <a:pt x="153676" y="142078"/>
                </a:lnTo>
                <a:cubicBezTo>
                  <a:pt x="148855" y="142078"/>
                  <a:pt x="144977" y="138199"/>
                  <a:pt x="144977" y="133379"/>
                </a:cubicBezTo>
                <a:close/>
                <a:moveTo>
                  <a:pt x="81187" y="63790"/>
                </a:moveTo>
                <a:cubicBezTo>
                  <a:pt x="90789" y="63790"/>
                  <a:pt x="98584" y="71585"/>
                  <a:pt x="98584" y="81187"/>
                </a:cubicBezTo>
                <a:cubicBezTo>
                  <a:pt x="98584" y="90789"/>
                  <a:pt x="90789" y="98584"/>
                  <a:pt x="81187" y="98584"/>
                </a:cubicBezTo>
                <a:cubicBezTo>
                  <a:pt x="71585" y="98584"/>
                  <a:pt x="63790" y="90789"/>
                  <a:pt x="63790" y="81187"/>
                </a:cubicBezTo>
                <a:cubicBezTo>
                  <a:pt x="63790" y="71585"/>
                  <a:pt x="71585" y="63790"/>
                  <a:pt x="81187" y="63790"/>
                </a:cubicBezTo>
                <a:close/>
                <a:moveTo>
                  <a:pt x="133379" y="81187"/>
                </a:moveTo>
                <a:cubicBezTo>
                  <a:pt x="133379" y="71585"/>
                  <a:pt x="141174" y="63790"/>
                  <a:pt x="150776" y="63790"/>
                </a:cubicBezTo>
                <a:cubicBezTo>
                  <a:pt x="160378" y="63790"/>
                  <a:pt x="168174" y="71585"/>
                  <a:pt x="168174" y="81187"/>
                </a:cubicBezTo>
                <a:cubicBezTo>
                  <a:pt x="168174" y="90789"/>
                  <a:pt x="160378" y="98584"/>
                  <a:pt x="150776" y="98584"/>
                </a:cubicBezTo>
                <a:cubicBezTo>
                  <a:pt x="141174" y="98584"/>
                  <a:pt x="133379" y="90789"/>
                  <a:pt x="133379" y="81187"/>
                </a:cubicBezTo>
                <a:close/>
                <a:moveTo>
                  <a:pt x="23196" y="81187"/>
                </a:moveTo>
                <a:cubicBezTo>
                  <a:pt x="23196" y="74772"/>
                  <a:pt x="18013" y="69589"/>
                  <a:pt x="11598" y="69589"/>
                </a:cubicBezTo>
                <a:cubicBezTo>
                  <a:pt x="5183" y="69589"/>
                  <a:pt x="0" y="74772"/>
                  <a:pt x="0" y="81187"/>
                </a:cubicBezTo>
                <a:lnTo>
                  <a:pt x="0" y="115982"/>
                </a:lnTo>
                <a:cubicBezTo>
                  <a:pt x="0" y="122397"/>
                  <a:pt x="5183" y="127580"/>
                  <a:pt x="11598" y="127580"/>
                </a:cubicBezTo>
                <a:cubicBezTo>
                  <a:pt x="18013" y="127580"/>
                  <a:pt x="23196" y="122397"/>
                  <a:pt x="23196" y="115982"/>
                </a:cubicBezTo>
                <a:lnTo>
                  <a:pt x="23196" y="81187"/>
                </a:lnTo>
                <a:close/>
                <a:moveTo>
                  <a:pt x="220365" y="69589"/>
                </a:moveTo>
                <a:cubicBezTo>
                  <a:pt x="213950" y="69589"/>
                  <a:pt x="208767" y="74772"/>
                  <a:pt x="208767" y="81187"/>
                </a:cubicBezTo>
                <a:lnTo>
                  <a:pt x="208767" y="115982"/>
                </a:lnTo>
                <a:cubicBezTo>
                  <a:pt x="208767" y="122397"/>
                  <a:pt x="213950" y="127580"/>
                  <a:pt x="220365" y="127580"/>
                </a:cubicBezTo>
                <a:cubicBezTo>
                  <a:pt x="226781" y="127580"/>
                  <a:pt x="231963" y="122397"/>
                  <a:pt x="231963" y="115982"/>
                </a:cubicBezTo>
                <a:lnTo>
                  <a:pt x="231963" y="81187"/>
                </a:lnTo>
                <a:cubicBezTo>
                  <a:pt x="231963" y="74772"/>
                  <a:pt x="226781" y="69589"/>
                  <a:pt x="220365" y="6958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5" name="Text 23"/>
          <p:cNvSpPr/>
          <p:nvPr/>
        </p:nvSpPr>
        <p:spPr>
          <a:xfrm>
            <a:off x="7183619" y="2127880"/>
            <a:ext cx="1131982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Pro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183619" y="2387679"/>
            <a:ext cx="1113425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 DeepMind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589792" y="2684592"/>
            <a:ext cx="4908347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Karmaşık oturum senaryolarında mantıksal analiz ve geniş bağlam yeteneği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38243" y="3176353"/>
            <a:ext cx="5146496" cy="1045382"/>
          </a:xfrm>
          <a:custGeom>
            <a:avLst/>
            <a:gdLst/>
            <a:ahLst/>
            <a:cxnLst/>
            <a:rect l="l" t="t" r="r" b="b"/>
            <a:pathLst>
              <a:path w="5146496" h="1045382">
                <a:moveTo>
                  <a:pt x="74233" y="0"/>
                </a:moveTo>
                <a:lnTo>
                  <a:pt x="5072264" y="0"/>
                </a:lnTo>
                <a:cubicBezTo>
                  <a:pt x="5113261" y="0"/>
                  <a:pt x="5146496" y="33235"/>
                  <a:pt x="5146496" y="74233"/>
                </a:cubicBezTo>
                <a:lnTo>
                  <a:pt x="5146496" y="971149"/>
                </a:lnTo>
                <a:cubicBezTo>
                  <a:pt x="5146496" y="1012147"/>
                  <a:pt x="5113261" y="1045382"/>
                  <a:pt x="5072264" y="1045382"/>
                </a:cubicBezTo>
                <a:lnTo>
                  <a:pt x="74233" y="1045382"/>
                </a:lnTo>
                <a:cubicBezTo>
                  <a:pt x="33235" y="1045382"/>
                  <a:pt x="0" y="1012147"/>
                  <a:pt x="0" y="971149"/>
                </a:cubicBezTo>
                <a:lnTo>
                  <a:pt x="0" y="74233"/>
                </a:lnTo>
                <a:cubicBezTo>
                  <a:pt x="0" y="33263"/>
                  <a:pt x="33263" y="0"/>
                  <a:pt x="7423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589792" y="3327901"/>
            <a:ext cx="445370" cy="445370"/>
          </a:xfrm>
          <a:custGeom>
            <a:avLst/>
            <a:gdLst/>
            <a:ahLst/>
            <a:cxnLst/>
            <a:rect l="l" t="t" r="r" b="b"/>
            <a:pathLst>
              <a:path w="445370" h="445370">
                <a:moveTo>
                  <a:pt x="74230" y="0"/>
                </a:moveTo>
                <a:lnTo>
                  <a:pt x="371140" y="0"/>
                </a:lnTo>
                <a:cubicBezTo>
                  <a:pt x="412109" y="0"/>
                  <a:pt x="445370" y="33261"/>
                  <a:pt x="445370" y="74230"/>
                </a:cubicBezTo>
                <a:lnTo>
                  <a:pt x="445370" y="371140"/>
                </a:lnTo>
                <a:cubicBezTo>
                  <a:pt x="445370" y="412136"/>
                  <a:pt x="412136" y="445370"/>
                  <a:pt x="371140" y="445370"/>
                </a:cubicBezTo>
                <a:lnTo>
                  <a:pt x="74230" y="445370"/>
                </a:lnTo>
                <a:cubicBezTo>
                  <a:pt x="33261" y="445370"/>
                  <a:pt x="0" y="412109"/>
                  <a:pt x="0" y="371140"/>
                </a:cubicBezTo>
                <a:lnTo>
                  <a:pt x="0" y="74230"/>
                </a:lnTo>
                <a:cubicBezTo>
                  <a:pt x="0" y="33261"/>
                  <a:pt x="33261" y="0"/>
                  <a:pt x="7423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0" name="Shape 28"/>
          <p:cNvSpPr/>
          <p:nvPr/>
        </p:nvSpPr>
        <p:spPr>
          <a:xfrm>
            <a:off x="6696495" y="3457801"/>
            <a:ext cx="231963" cy="185571"/>
          </a:xfrm>
          <a:custGeom>
            <a:avLst/>
            <a:gdLst/>
            <a:ahLst/>
            <a:cxnLst/>
            <a:rect l="l" t="t" r="r" b="b"/>
            <a:pathLst>
              <a:path w="231963" h="185571">
                <a:moveTo>
                  <a:pt x="127580" y="0"/>
                </a:moveTo>
                <a:cubicBezTo>
                  <a:pt x="127580" y="-6415"/>
                  <a:pt x="122397" y="-11598"/>
                  <a:pt x="115982" y="-11598"/>
                </a:cubicBezTo>
                <a:cubicBezTo>
                  <a:pt x="109566" y="-11598"/>
                  <a:pt x="104384" y="-6415"/>
                  <a:pt x="104384" y="0"/>
                </a:cubicBezTo>
                <a:lnTo>
                  <a:pt x="104384" y="23196"/>
                </a:lnTo>
                <a:lnTo>
                  <a:pt x="69589" y="23196"/>
                </a:lnTo>
                <a:cubicBezTo>
                  <a:pt x="50380" y="23196"/>
                  <a:pt x="34795" y="38781"/>
                  <a:pt x="34795" y="57991"/>
                </a:cubicBezTo>
                <a:lnTo>
                  <a:pt x="34795" y="139178"/>
                </a:lnTo>
                <a:cubicBezTo>
                  <a:pt x="34795" y="158388"/>
                  <a:pt x="50380" y="173973"/>
                  <a:pt x="69589" y="173973"/>
                </a:cubicBezTo>
                <a:lnTo>
                  <a:pt x="162374" y="173973"/>
                </a:lnTo>
                <a:cubicBezTo>
                  <a:pt x="181584" y="173973"/>
                  <a:pt x="197169" y="158388"/>
                  <a:pt x="197169" y="139178"/>
                </a:cubicBezTo>
                <a:lnTo>
                  <a:pt x="197169" y="57991"/>
                </a:lnTo>
                <a:cubicBezTo>
                  <a:pt x="197169" y="38781"/>
                  <a:pt x="181584" y="23196"/>
                  <a:pt x="162374" y="23196"/>
                </a:cubicBezTo>
                <a:lnTo>
                  <a:pt x="127580" y="23196"/>
                </a:lnTo>
                <a:lnTo>
                  <a:pt x="127580" y="0"/>
                </a:lnTo>
                <a:close/>
                <a:moveTo>
                  <a:pt x="57991" y="133379"/>
                </a:moveTo>
                <a:cubicBezTo>
                  <a:pt x="57991" y="128559"/>
                  <a:pt x="61869" y="124680"/>
                  <a:pt x="66689" y="124680"/>
                </a:cubicBezTo>
                <a:lnTo>
                  <a:pt x="78288" y="124680"/>
                </a:lnTo>
                <a:cubicBezTo>
                  <a:pt x="83108" y="124680"/>
                  <a:pt x="86986" y="128559"/>
                  <a:pt x="86986" y="133379"/>
                </a:cubicBezTo>
                <a:cubicBezTo>
                  <a:pt x="86986" y="138199"/>
                  <a:pt x="83108" y="142078"/>
                  <a:pt x="78288" y="142078"/>
                </a:cubicBezTo>
                <a:lnTo>
                  <a:pt x="66689" y="142078"/>
                </a:lnTo>
                <a:cubicBezTo>
                  <a:pt x="61869" y="142078"/>
                  <a:pt x="57991" y="138199"/>
                  <a:pt x="57991" y="133379"/>
                </a:cubicBezTo>
                <a:close/>
                <a:moveTo>
                  <a:pt x="101484" y="133379"/>
                </a:moveTo>
                <a:cubicBezTo>
                  <a:pt x="101484" y="128559"/>
                  <a:pt x="105362" y="124680"/>
                  <a:pt x="110183" y="124680"/>
                </a:cubicBezTo>
                <a:lnTo>
                  <a:pt x="121781" y="124680"/>
                </a:lnTo>
                <a:cubicBezTo>
                  <a:pt x="126601" y="124680"/>
                  <a:pt x="130479" y="128559"/>
                  <a:pt x="130479" y="133379"/>
                </a:cubicBezTo>
                <a:cubicBezTo>
                  <a:pt x="130479" y="138199"/>
                  <a:pt x="126601" y="142078"/>
                  <a:pt x="121781" y="142078"/>
                </a:cubicBezTo>
                <a:lnTo>
                  <a:pt x="110183" y="142078"/>
                </a:lnTo>
                <a:cubicBezTo>
                  <a:pt x="105362" y="142078"/>
                  <a:pt x="101484" y="138199"/>
                  <a:pt x="101484" y="133379"/>
                </a:cubicBezTo>
                <a:close/>
                <a:moveTo>
                  <a:pt x="144977" y="133379"/>
                </a:moveTo>
                <a:cubicBezTo>
                  <a:pt x="144977" y="128559"/>
                  <a:pt x="148855" y="124680"/>
                  <a:pt x="153676" y="124680"/>
                </a:cubicBezTo>
                <a:lnTo>
                  <a:pt x="165274" y="124680"/>
                </a:lnTo>
                <a:cubicBezTo>
                  <a:pt x="170094" y="124680"/>
                  <a:pt x="173973" y="128559"/>
                  <a:pt x="173973" y="133379"/>
                </a:cubicBezTo>
                <a:cubicBezTo>
                  <a:pt x="173973" y="138199"/>
                  <a:pt x="170094" y="142078"/>
                  <a:pt x="165274" y="142078"/>
                </a:cubicBezTo>
                <a:lnTo>
                  <a:pt x="153676" y="142078"/>
                </a:lnTo>
                <a:cubicBezTo>
                  <a:pt x="148855" y="142078"/>
                  <a:pt x="144977" y="138199"/>
                  <a:pt x="144977" y="133379"/>
                </a:cubicBezTo>
                <a:close/>
                <a:moveTo>
                  <a:pt x="81187" y="63790"/>
                </a:moveTo>
                <a:cubicBezTo>
                  <a:pt x="90789" y="63790"/>
                  <a:pt x="98584" y="71585"/>
                  <a:pt x="98584" y="81187"/>
                </a:cubicBezTo>
                <a:cubicBezTo>
                  <a:pt x="98584" y="90789"/>
                  <a:pt x="90789" y="98584"/>
                  <a:pt x="81187" y="98584"/>
                </a:cubicBezTo>
                <a:cubicBezTo>
                  <a:pt x="71585" y="98584"/>
                  <a:pt x="63790" y="90789"/>
                  <a:pt x="63790" y="81187"/>
                </a:cubicBezTo>
                <a:cubicBezTo>
                  <a:pt x="63790" y="71585"/>
                  <a:pt x="71585" y="63790"/>
                  <a:pt x="81187" y="63790"/>
                </a:cubicBezTo>
                <a:close/>
                <a:moveTo>
                  <a:pt x="133379" y="81187"/>
                </a:moveTo>
                <a:cubicBezTo>
                  <a:pt x="133379" y="71585"/>
                  <a:pt x="141174" y="63790"/>
                  <a:pt x="150776" y="63790"/>
                </a:cubicBezTo>
                <a:cubicBezTo>
                  <a:pt x="160378" y="63790"/>
                  <a:pt x="168174" y="71585"/>
                  <a:pt x="168174" y="81187"/>
                </a:cubicBezTo>
                <a:cubicBezTo>
                  <a:pt x="168174" y="90789"/>
                  <a:pt x="160378" y="98584"/>
                  <a:pt x="150776" y="98584"/>
                </a:cubicBezTo>
                <a:cubicBezTo>
                  <a:pt x="141174" y="98584"/>
                  <a:pt x="133379" y="90789"/>
                  <a:pt x="133379" y="81187"/>
                </a:cubicBezTo>
                <a:close/>
                <a:moveTo>
                  <a:pt x="23196" y="81187"/>
                </a:moveTo>
                <a:cubicBezTo>
                  <a:pt x="23196" y="74772"/>
                  <a:pt x="18013" y="69589"/>
                  <a:pt x="11598" y="69589"/>
                </a:cubicBezTo>
                <a:cubicBezTo>
                  <a:pt x="5183" y="69589"/>
                  <a:pt x="0" y="74772"/>
                  <a:pt x="0" y="81187"/>
                </a:cubicBezTo>
                <a:lnTo>
                  <a:pt x="0" y="115982"/>
                </a:lnTo>
                <a:cubicBezTo>
                  <a:pt x="0" y="122397"/>
                  <a:pt x="5183" y="127580"/>
                  <a:pt x="11598" y="127580"/>
                </a:cubicBezTo>
                <a:cubicBezTo>
                  <a:pt x="18013" y="127580"/>
                  <a:pt x="23196" y="122397"/>
                  <a:pt x="23196" y="115982"/>
                </a:cubicBezTo>
                <a:lnTo>
                  <a:pt x="23196" y="81187"/>
                </a:lnTo>
                <a:close/>
                <a:moveTo>
                  <a:pt x="220365" y="69589"/>
                </a:moveTo>
                <a:cubicBezTo>
                  <a:pt x="213950" y="69589"/>
                  <a:pt x="208767" y="74772"/>
                  <a:pt x="208767" y="81187"/>
                </a:cubicBezTo>
                <a:lnTo>
                  <a:pt x="208767" y="115982"/>
                </a:lnTo>
                <a:cubicBezTo>
                  <a:pt x="208767" y="122397"/>
                  <a:pt x="213950" y="127580"/>
                  <a:pt x="220365" y="127580"/>
                </a:cubicBezTo>
                <a:cubicBezTo>
                  <a:pt x="226781" y="127580"/>
                  <a:pt x="231963" y="122397"/>
                  <a:pt x="231963" y="115982"/>
                </a:cubicBezTo>
                <a:lnTo>
                  <a:pt x="231963" y="81187"/>
                </a:lnTo>
                <a:cubicBezTo>
                  <a:pt x="231963" y="74772"/>
                  <a:pt x="226781" y="69589"/>
                  <a:pt x="220365" y="6958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Text 29"/>
          <p:cNvSpPr/>
          <p:nvPr/>
        </p:nvSpPr>
        <p:spPr>
          <a:xfrm>
            <a:off x="7183619" y="3327901"/>
            <a:ext cx="797954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ChatGPT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183619" y="3587700"/>
            <a:ext cx="779397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OpenAI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89792" y="3884613"/>
            <a:ext cx="4908347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OWASP standartları ile uyumluluk ve detaylı raporlama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38243" y="4376379"/>
            <a:ext cx="5146496" cy="1045382"/>
          </a:xfrm>
          <a:custGeom>
            <a:avLst/>
            <a:gdLst/>
            <a:ahLst/>
            <a:cxnLst/>
            <a:rect l="l" t="t" r="r" b="b"/>
            <a:pathLst>
              <a:path w="5146496" h="1045382">
                <a:moveTo>
                  <a:pt x="74233" y="0"/>
                </a:moveTo>
                <a:lnTo>
                  <a:pt x="5072264" y="0"/>
                </a:lnTo>
                <a:cubicBezTo>
                  <a:pt x="5113261" y="0"/>
                  <a:pt x="5146496" y="33235"/>
                  <a:pt x="5146496" y="74233"/>
                </a:cubicBezTo>
                <a:lnTo>
                  <a:pt x="5146496" y="971149"/>
                </a:lnTo>
                <a:cubicBezTo>
                  <a:pt x="5146496" y="1012147"/>
                  <a:pt x="5113261" y="1045382"/>
                  <a:pt x="5072264" y="1045382"/>
                </a:cubicBezTo>
                <a:lnTo>
                  <a:pt x="74233" y="1045382"/>
                </a:lnTo>
                <a:cubicBezTo>
                  <a:pt x="33235" y="1045382"/>
                  <a:pt x="0" y="1012147"/>
                  <a:pt x="0" y="971149"/>
                </a:cubicBezTo>
                <a:lnTo>
                  <a:pt x="0" y="74233"/>
                </a:lnTo>
                <a:cubicBezTo>
                  <a:pt x="0" y="33263"/>
                  <a:pt x="33263" y="0"/>
                  <a:pt x="7423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589792" y="4527931"/>
            <a:ext cx="445370" cy="445370"/>
          </a:xfrm>
          <a:custGeom>
            <a:avLst/>
            <a:gdLst/>
            <a:ahLst/>
            <a:cxnLst/>
            <a:rect l="l" t="t" r="r" b="b"/>
            <a:pathLst>
              <a:path w="445370" h="445370">
                <a:moveTo>
                  <a:pt x="74230" y="0"/>
                </a:moveTo>
                <a:lnTo>
                  <a:pt x="371140" y="0"/>
                </a:lnTo>
                <a:cubicBezTo>
                  <a:pt x="412109" y="0"/>
                  <a:pt x="445370" y="33261"/>
                  <a:pt x="445370" y="74230"/>
                </a:cubicBezTo>
                <a:lnTo>
                  <a:pt x="445370" y="371140"/>
                </a:lnTo>
                <a:cubicBezTo>
                  <a:pt x="445370" y="412136"/>
                  <a:pt x="412136" y="445370"/>
                  <a:pt x="371140" y="445370"/>
                </a:cubicBezTo>
                <a:lnTo>
                  <a:pt x="74230" y="445370"/>
                </a:lnTo>
                <a:cubicBezTo>
                  <a:pt x="33261" y="445370"/>
                  <a:pt x="0" y="412109"/>
                  <a:pt x="0" y="371140"/>
                </a:cubicBezTo>
                <a:lnTo>
                  <a:pt x="0" y="74230"/>
                </a:lnTo>
                <a:cubicBezTo>
                  <a:pt x="0" y="33261"/>
                  <a:pt x="33261" y="0"/>
                  <a:pt x="7423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6" name="Shape 34"/>
          <p:cNvSpPr/>
          <p:nvPr/>
        </p:nvSpPr>
        <p:spPr>
          <a:xfrm>
            <a:off x="6696495" y="4657831"/>
            <a:ext cx="231963" cy="185571"/>
          </a:xfrm>
          <a:custGeom>
            <a:avLst/>
            <a:gdLst/>
            <a:ahLst/>
            <a:cxnLst/>
            <a:rect l="l" t="t" r="r" b="b"/>
            <a:pathLst>
              <a:path w="231963" h="185571">
                <a:moveTo>
                  <a:pt x="127580" y="0"/>
                </a:moveTo>
                <a:cubicBezTo>
                  <a:pt x="127580" y="-6415"/>
                  <a:pt x="122397" y="-11598"/>
                  <a:pt x="115982" y="-11598"/>
                </a:cubicBezTo>
                <a:cubicBezTo>
                  <a:pt x="109566" y="-11598"/>
                  <a:pt x="104384" y="-6415"/>
                  <a:pt x="104384" y="0"/>
                </a:cubicBezTo>
                <a:lnTo>
                  <a:pt x="104384" y="23196"/>
                </a:lnTo>
                <a:lnTo>
                  <a:pt x="69589" y="23196"/>
                </a:lnTo>
                <a:cubicBezTo>
                  <a:pt x="50380" y="23196"/>
                  <a:pt x="34795" y="38781"/>
                  <a:pt x="34795" y="57991"/>
                </a:cubicBezTo>
                <a:lnTo>
                  <a:pt x="34795" y="139178"/>
                </a:lnTo>
                <a:cubicBezTo>
                  <a:pt x="34795" y="158388"/>
                  <a:pt x="50380" y="173973"/>
                  <a:pt x="69589" y="173973"/>
                </a:cubicBezTo>
                <a:lnTo>
                  <a:pt x="162374" y="173973"/>
                </a:lnTo>
                <a:cubicBezTo>
                  <a:pt x="181584" y="173973"/>
                  <a:pt x="197169" y="158388"/>
                  <a:pt x="197169" y="139178"/>
                </a:cubicBezTo>
                <a:lnTo>
                  <a:pt x="197169" y="57991"/>
                </a:lnTo>
                <a:cubicBezTo>
                  <a:pt x="197169" y="38781"/>
                  <a:pt x="181584" y="23196"/>
                  <a:pt x="162374" y="23196"/>
                </a:cubicBezTo>
                <a:lnTo>
                  <a:pt x="127580" y="23196"/>
                </a:lnTo>
                <a:lnTo>
                  <a:pt x="127580" y="0"/>
                </a:lnTo>
                <a:close/>
                <a:moveTo>
                  <a:pt x="57991" y="133379"/>
                </a:moveTo>
                <a:cubicBezTo>
                  <a:pt x="57991" y="128559"/>
                  <a:pt x="61869" y="124680"/>
                  <a:pt x="66689" y="124680"/>
                </a:cubicBezTo>
                <a:lnTo>
                  <a:pt x="78288" y="124680"/>
                </a:lnTo>
                <a:cubicBezTo>
                  <a:pt x="83108" y="124680"/>
                  <a:pt x="86986" y="128559"/>
                  <a:pt x="86986" y="133379"/>
                </a:cubicBezTo>
                <a:cubicBezTo>
                  <a:pt x="86986" y="138199"/>
                  <a:pt x="83108" y="142078"/>
                  <a:pt x="78288" y="142078"/>
                </a:cubicBezTo>
                <a:lnTo>
                  <a:pt x="66689" y="142078"/>
                </a:lnTo>
                <a:cubicBezTo>
                  <a:pt x="61869" y="142078"/>
                  <a:pt x="57991" y="138199"/>
                  <a:pt x="57991" y="133379"/>
                </a:cubicBezTo>
                <a:close/>
                <a:moveTo>
                  <a:pt x="101484" y="133379"/>
                </a:moveTo>
                <a:cubicBezTo>
                  <a:pt x="101484" y="128559"/>
                  <a:pt x="105362" y="124680"/>
                  <a:pt x="110183" y="124680"/>
                </a:cubicBezTo>
                <a:lnTo>
                  <a:pt x="121781" y="124680"/>
                </a:lnTo>
                <a:cubicBezTo>
                  <a:pt x="126601" y="124680"/>
                  <a:pt x="130479" y="128559"/>
                  <a:pt x="130479" y="133379"/>
                </a:cubicBezTo>
                <a:cubicBezTo>
                  <a:pt x="130479" y="138199"/>
                  <a:pt x="126601" y="142078"/>
                  <a:pt x="121781" y="142078"/>
                </a:cubicBezTo>
                <a:lnTo>
                  <a:pt x="110183" y="142078"/>
                </a:lnTo>
                <a:cubicBezTo>
                  <a:pt x="105362" y="142078"/>
                  <a:pt x="101484" y="138199"/>
                  <a:pt x="101484" y="133379"/>
                </a:cubicBezTo>
                <a:close/>
                <a:moveTo>
                  <a:pt x="144977" y="133379"/>
                </a:moveTo>
                <a:cubicBezTo>
                  <a:pt x="144977" y="128559"/>
                  <a:pt x="148855" y="124680"/>
                  <a:pt x="153676" y="124680"/>
                </a:cubicBezTo>
                <a:lnTo>
                  <a:pt x="165274" y="124680"/>
                </a:lnTo>
                <a:cubicBezTo>
                  <a:pt x="170094" y="124680"/>
                  <a:pt x="173973" y="128559"/>
                  <a:pt x="173973" y="133379"/>
                </a:cubicBezTo>
                <a:cubicBezTo>
                  <a:pt x="173973" y="138199"/>
                  <a:pt x="170094" y="142078"/>
                  <a:pt x="165274" y="142078"/>
                </a:cubicBezTo>
                <a:lnTo>
                  <a:pt x="153676" y="142078"/>
                </a:lnTo>
                <a:cubicBezTo>
                  <a:pt x="148855" y="142078"/>
                  <a:pt x="144977" y="138199"/>
                  <a:pt x="144977" y="133379"/>
                </a:cubicBezTo>
                <a:close/>
                <a:moveTo>
                  <a:pt x="81187" y="63790"/>
                </a:moveTo>
                <a:cubicBezTo>
                  <a:pt x="90789" y="63790"/>
                  <a:pt x="98584" y="71585"/>
                  <a:pt x="98584" y="81187"/>
                </a:cubicBezTo>
                <a:cubicBezTo>
                  <a:pt x="98584" y="90789"/>
                  <a:pt x="90789" y="98584"/>
                  <a:pt x="81187" y="98584"/>
                </a:cubicBezTo>
                <a:cubicBezTo>
                  <a:pt x="71585" y="98584"/>
                  <a:pt x="63790" y="90789"/>
                  <a:pt x="63790" y="81187"/>
                </a:cubicBezTo>
                <a:cubicBezTo>
                  <a:pt x="63790" y="71585"/>
                  <a:pt x="71585" y="63790"/>
                  <a:pt x="81187" y="63790"/>
                </a:cubicBezTo>
                <a:close/>
                <a:moveTo>
                  <a:pt x="133379" y="81187"/>
                </a:moveTo>
                <a:cubicBezTo>
                  <a:pt x="133379" y="71585"/>
                  <a:pt x="141174" y="63790"/>
                  <a:pt x="150776" y="63790"/>
                </a:cubicBezTo>
                <a:cubicBezTo>
                  <a:pt x="160378" y="63790"/>
                  <a:pt x="168174" y="71585"/>
                  <a:pt x="168174" y="81187"/>
                </a:cubicBezTo>
                <a:cubicBezTo>
                  <a:pt x="168174" y="90789"/>
                  <a:pt x="160378" y="98584"/>
                  <a:pt x="150776" y="98584"/>
                </a:cubicBezTo>
                <a:cubicBezTo>
                  <a:pt x="141174" y="98584"/>
                  <a:pt x="133379" y="90789"/>
                  <a:pt x="133379" y="81187"/>
                </a:cubicBezTo>
                <a:close/>
                <a:moveTo>
                  <a:pt x="23196" y="81187"/>
                </a:moveTo>
                <a:cubicBezTo>
                  <a:pt x="23196" y="74772"/>
                  <a:pt x="18013" y="69589"/>
                  <a:pt x="11598" y="69589"/>
                </a:cubicBezTo>
                <a:cubicBezTo>
                  <a:pt x="5183" y="69589"/>
                  <a:pt x="0" y="74772"/>
                  <a:pt x="0" y="81187"/>
                </a:cubicBezTo>
                <a:lnTo>
                  <a:pt x="0" y="115982"/>
                </a:lnTo>
                <a:cubicBezTo>
                  <a:pt x="0" y="122397"/>
                  <a:pt x="5183" y="127580"/>
                  <a:pt x="11598" y="127580"/>
                </a:cubicBezTo>
                <a:cubicBezTo>
                  <a:pt x="18013" y="127580"/>
                  <a:pt x="23196" y="122397"/>
                  <a:pt x="23196" y="115982"/>
                </a:cubicBezTo>
                <a:lnTo>
                  <a:pt x="23196" y="81187"/>
                </a:lnTo>
                <a:close/>
                <a:moveTo>
                  <a:pt x="220365" y="69589"/>
                </a:moveTo>
                <a:cubicBezTo>
                  <a:pt x="213950" y="69589"/>
                  <a:pt x="208767" y="74772"/>
                  <a:pt x="208767" y="81187"/>
                </a:cubicBezTo>
                <a:lnTo>
                  <a:pt x="208767" y="115982"/>
                </a:lnTo>
                <a:cubicBezTo>
                  <a:pt x="208767" y="122397"/>
                  <a:pt x="213950" y="127580"/>
                  <a:pt x="220365" y="127580"/>
                </a:cubicBezTo>
                <a:cubicBezTo>
                  <a:pt x="226781" y="127580"/>
                  <a:pt x="231963" y="122397"/>
                  <a:pt x="231963" y="115982"/>
                </a:cubicBezTo>
                <a:lnTo>
                  <a:pt x="231963" y="81187"/>
                </a:lnTo>
                <a:cubicBezTo>
                  <a:pt x="231963" y="74772"/>
                  <a:pt x="226781" y="69589"/>
                  <a:pt x="220365" y="6958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5"/>
          <p:cNvSpPr/>
          <p:nvPr/>
        </p:nvSpPr>
        <p:spPr>
          <a:xfrm>
            <a:off x="7183619" y="4527931"/>
            <a:ext cx="1131982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Fast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183619" y="4787731"/>
            <a:ext cx="1113425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 DeepMind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589792" y="5084644"/>
            <a:ext cx="4908347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Hızlı veri işleme ve gerçek zamanlıya yakın yanıt süreleri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38243" y="5576400"/>
            <a:ext cx="5146496" cy="1045382"/>
          </a:xfrm>
          <a:custGeom>
            <a:avLst/>
            <a:gdLst/>
            <a:ahLst/>
            <a:cxnLst/>
            <a:rect l="l" t="t" r="r" b="b"/>
            <a:pathLst>
              <a:path w="5146496" h="1045382">
                <a:moveTo>
                  <a:pt x="74233" y="0"/>
                </a:moveTo>
                <a:lnTo>
                  <a:pt x="5072264" y="0"/>
                </a:lnTo>
                <a:cubicBezTo>
                  <a:pt x="5113261" y="0"/>
                  <a:pt x="5146496" y="33235"/>
                  <a:pt x="5146496" y="74233"/>
                </a:cubicBezTo>
                <a:lnTo>
                  <a:pt x="5146496" y="971149"/>
                </a:lnTo>
                <a:cubicBezTo>
                  <a:pt x="5146496" y="1012147"/>
                  <a:pt x="5113261" y="1045382"/>
                  <a:pt x="5072264" y="1045382"/>
                </a:cubicBezTo>
                <a:lnTo>
                  <a:pt x="74233" y="1045382"/>
                </a:lnTo>
                <a:cubicBezTo>
                  <a:pt x="33235" y="1045382"/>
                  <a:pt x="0" y="1012147"/>
                  <a:pt x="0" y="971149"/>
                </a:cubicBezTo>
                <a:lnTo>
                  <a:pt x="0" y="74233"/>
                </a:lnTo>
                <a:cubicBezTo>
                  <a:pt x="0" y="33263"/>
                  <a:pt x="33263" y="0"/>
                  <a:pt x="7423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589792" y="5727953"/>
            <a:ext cx="445370" cy="445370"/>
          </a:xfrm>
          <a:custGeom>
            <a:avLst/>
            <a:gdLst/>
            <a:ahLst/>
            <a:cxnLst/>
            <a:rect l="l" t="t" r="r" b="b"/>
            <a:pathLst>
              <a:path w="445370" h="445370">
                <a:moveTo>
                  <a:pt x="74230" y="0"/>
                </a:moveTo>
                <a:lnTo>
                  <a:pt x="371140" y="0"/>
                </a:lnTo>
                <a:cubicBezTo>
                  <a:pt x="412109" y="0"/>
                  <a:pt x="445370" y="33261"/>
                  <a:pt x="445370" y="74230"/>
                </a:cubicBezTo>
                <a:lnTo>
                  <a:pt x="445370" y="371140"/>
                </a:lnTo>
                <a:cubicBezTo>
                  <a:pt x="445370" y="412136"/>
                  <a:pt x="412136" y="445370"/>
                  <a:pt x="371140" y="445370"/>
                </a:cubicBezTo>
                <a:lnTo>
                  <a:pt x="74230" y="445370"/>
                </a:lnTo>
                <a:cubicBezTo>
                  <a:pt x="33261" y="445370"/>
                  <a:pt x="0" y="412109"/>
                  <a:pt x="0" y="371140"/>
                </a:cubicBezTo>
                <a:lnTo>
                  <a:pt x="0" y="74230"/>
                </a:lnTo>
                <a:cubicBezTo>
                  <a:pt x="0" y="33261"/>
                  <a:pt x="33261" y="0"/>
                  <a:pt x="7423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2" name="Shape 40"/>
          <p:cNvSpPr/>
          <p:nvPr/>
        </p:nvSpPr>
        <p:spPr>
          <a:xfrm>
            <a:off x="6696495" y="5857852"/>
            <a:ext cx="231963" cy="185571"/>
          </a:xfrm>
          <a:custGeom>
            <a:avLst/>
            <a:gdLst/>
            <a:ahLst/>
            <a:cxnLst/>
            <a:rect l="l" t="t" r="r" b="b"/>
            <a:pathLst>
              <a:path w="231963" h="185571">
                <a:moveTo>
                  <a:pt x="127580" y="0"/>
                </a:moveTo>
                <a:cubicBezTo>
                  <a:pt x="127580" y="-6415"/>
                  <a:pt x="122397" y="-11598"/>
                  <a:pt x="115982" y="-11598"/>
                </a:cubicBezTo>
                <a:cubicBezTo>
                  <a:pt x="109566" y="-11598"/>
                  <a:pt x="104384" y="-6415"/>
                  <a:pt x="104384" y="0"/>
                </a:cubicBezTo>
                <a:lnTo>
                  <a:pt x="104384" y="23196"/>
                </a:lnTo>
                <a:lnTo>
                  <a:pt x="69589" y="23196"/>
                </a:lnTo>
                <a:cubicBezTo>
                  <a:pt x="50380" y="23196"/>
                  <a:pt x="34795" y="38781"/>
                  <a:pt x="34795" y="57991"/>
                </a:cubicBezTo>
                <a:lnTo>
                  <a:pt x="34795" y="139178"/>
                </a:lnTo>
                <a:cubicBezTo>
                  <a:pt x="34795" y="158388"/>
                  <a:pt x="50380" y="173973"/>
                  <a:pt x="69589" y="173973"/>
                </a:cubicBezTo>
                <a:lnTo>
                  <a:pt x="162374" y="173973"/>
                </a:lnTo>
                <a:cubicBezTo>
                  <a:pt x="181584" y="173973"/>
                  <a:pt x="197169" y="158388"/>
                  <a:pt x="197169" y="139178"/>
                </a:cubicBezTo>
                <a:lnTo>
                  <a:pt x="197169" y="57991"/>
                </a:lnTo>
                <a:cubicBezTo>
                  <a:pt x="197169" y="38781"/>
                  <a:pt x="181584" y="23196"/>
                  <a:pt x="162374" y="23196"/>
                </a:cubicBezTo>
                <a:lnTo>
                  <a:pt x="127580" y="23196"/>
                </a:lnTo>
                <a:lnTo>
                  <a:pt x="127580" y="0"/>
                </a:lnTo>
                <a:close/>
                <a:moveTo>
                  <a:pt x="57991" y="133379"/>
                </a:moveTo>
                <a:cubicBezTo>
                  <a:pt x="57991" y="128559"/>
                  <a:pt x="61869" y="124680"/>
                  <a:pt x="66689" y="124680"/>
                </a:cubicBezTo>
                <a:lnTo>
                  <a:pt x="78288" y="124680"/>
                </a:lnTo>
                <a:cubicBezTo>
                  <a:pt x="83108" y="124680"/>
                  <a:pt x="86986" y="128559"/>
                  <a:pt x="86986" y="133379"/>
                </a:cubicBezTo>
                <a:cubicBezTo>
                  <a:pt x="86986" y="138199"/>
                  <a:pt x="83108" y="142078"/>
                  <a:pt x="78288" y="142078"/>
                </a:cubicBezTo>
                <a:lnTo>
                  <a:pt x="66689" y="142078"/>
                </a:lnTo>
                <a:cubicBezTo>
                  <a:pt x="61869" y="142078"/>
                  <a:pt x="57991" y="138199"/>
                  <a:pt x="57991" y="133379"/>
                </a:cubicBezTo>
                <a:close/>
                <a:moveTo>
                  <a:pt x="101484" y="133379"/>
                </a:moveTo>
                <a:cubicBezTo>
                  <a:pt x="101484" y="128559"/>
                  <a:pt x="105362" y="124680"/>
                  <a:pt x="110183" y="124680"/>
                </a:cubicBezTo>
                <a:lnTo>
                  <a:pt x="121781" y="124680"/>
                </a:lnTo>
                <a:cubicBezTo>
                  <a:pt x="126601" y="124680"/>
                  <a:pt x="130479" y="128559"/>
                  <a:pt x="130479" y="133379"/>
                </a:cubicBezTo>
                <a:cubicBezTo>
                  <a:pt x="130479" y="138199"/>
                  <a:pt x="126601" y="142078"/>
                  <a:pt x="121781" y="142078"/>
                </a:cubicBezTo>
                <a:lnTo>
                  <a:pt x="110183" y="142078"/>
                </a:lnTo>
                <a:cubicBezTo>
                  <a:pt x="105362" y="142078"/>
                  <a:pt x="101484" y="138199"/>
                  <a:pt x="101484" y="133379"/>
                </a:cubicBezTo>
                <a:close/>
                <a:moveTo>
                  <a:pt x="144977" y="133379"/>
                </a:moveTo>
                <a:cubicBezTo>
                  <a:pt x="144977" y="128559"/>
                  <a:pt x="148855" y="124680"/>
                  <a:pt x="153676" y="124680"/>
                </a:cubicBezTo>
                <a:lnTo>
                  <a:pt x="165274" y="124680"/>
                </a:lnTo>
                <a:cubicBezTo>
                  <a:pt x="170094" y="124680"/>
                  <a:pt x="173973" y="128559"/>
                  <a:pt x="173973" y="133379"/>
                </a:cubicBezTo>
                <a:cubicBezTo>
                  <a:pt x="173973" y="138199"/>
                  <a:pt x="170094" y="142078"/>
                  <a:pt x="165274" y="142078"/>
                </a:cubicBezTo>
                <a:lnTo>
                  <a:pt x="153676" y="142078"/>
                </a:lnTo>
                <a:cubicBezTo>
                  <a:pt x="148855" y="142078"/>
                  <a:pt x="144977" y="138199"/>
                  <a:pt x="144977" y="133379"/>
                </a:cubicBezTo>
                <a:close/>
                <a:moveTo>
                  <a:pt x="81187" y="63790"/>
                </a:moveTo>
                <a:cubicBezTo>
                  <a:pt x="90789" y="63790"/>
                  <a:pt x="98584" y="71585"/>
                  <a:pt x="98584" y="81187"/>
                </a:cubicBezTo>
                <a:cubicBezTo>
                  <a:pt x="98584" y="90789"/>
                  <a:pt x="90789" y="98584"/>
                  <a:pt x="81187" y="98584"/>
                </a:cubicBezTo>
                <a:cubicBezTo>
                  <a:pt x="71585" y="98584"/>
                  <a:pt x="63790" y="90789"/>
                  <a:pt x="63790" y="81187"/>
                </a:cubicBezTo>
                <a:cubicBezTo>
                  <a:pt x="63790" y="71585"/>
                  <a:pt x="71585" y="63790"/>
                  <a:pt x="81187" y="63790"/>
                </a:cubicBezTo>
                <a:close/>
                <a:moveTo>
                  <a:pt x="133379" y="81187"/>
                </a:moveTo>
                <a:cubicBezTo>
                  <a:pt x="133379" y="71585"/>
                  <a:pt x="141174" y="63790"/>
                  <a:pt x="150776" y="63790"/>
                </a:cubicBezTo>
                <a:cubicBezTo>
                  <a:pt x="160378" y="63790"/>
                  <a:pt x="168174" y="71585"/>
                  <a:pt x="168174" y="81187"/>
                </a:cubicBezTo>
                <a:cubicBezTo>
                  <a:pt x="168174" y="90789"/>
                  <a:pt x="160378" y="98584"/>
                  <a:pt x="150776" y="98584"/>
                </a:cubicBezTo>
                <a:cubicBezTo>
                  <a:pt x="141174" y="98584"/>
                  <a:pt x="133379" y="90789"/>
                  <a:pt x="133379" y="81187"/>
                </a:cubicBezTo>
                <a:close/>
                <a:moveTo>
                  <a:pt x="23196" y="81187"/>
                </a:moveTo>
                <a:cubicBezTo>
                  <a:pt x="23196" y="74772"/>
                  <a:pt x="18013" y="69589"/>
                  <a:pt x="11598" y="69589"/>
                </a:cubicBezTo>
                <a:cubicBezTo>
                  <a:pt x="5183" y="69589"/>
                  <a:pt x="0" y="74772"/>
                  <a:pt x="0" y="81187"/>
                </a:cubicBezTo>
                <a:lnTo>
                  <a:pt x="0" y="115982"/>
                </a:lnTo>
                <a:cubicBezTo>
                  <a:pt x="0" y="122397"/>
                  <a:pt x="5183" y="127580"/>
                  <a:pt x="11598" y="127580"/>
                </a:cubicBezTo>
                <a:cubicBezTo>
                  <a:pt x="18013" y="127580"/>
                  <a:pt x="23196" y="122397"/>
                  <a:pt x="23196" y="115982"/>
                </a:cubicBezTo>
                <a:lnTo>
                  <a:pt x="23196" y="81187"/>
                </a:lnTo>
                <a:close/>
                <a:moveTo>
                  <a:pt x="220365" y="69589"/>
                </a:moveTo>
                <a:cubicBezTo>
                  <a:pt x="213950" y="69589"/>
                  <a:pt x="208767" y="74772"/>
                  <a:pt x="208767" y="81187"/>
                </a:cubicBezTo>
                <a:lnTo>
                  <a:pt x="208767" y="115982"/>
                </a:lnTo>
                <a:cubicBezTo>
                  <a:pt x="208767" y="122397"/>
                  <a:pt x="213950" y="127580"/>
                  <a:pt x="220365" y="127580"/>
                </a:cubicBezTo>
                <a:cubicBezTo>
                  <a:pt x="226781" y="127580"/>
                  <a:pt x="231963" y="122397"/>
                  <a:pt x="231963" y="115982"/>
                </a:cubicBezTo>
                <a:lnTo>
                  <a:pt x="231963" y="81187"/>
                </a:lnTo>
                <a:cubicBezTo>
                  <a:pt x="231963" y="74772"/>
                  <a:pt x="226781" y="69589"/>
                  <a:pt x="220365" y="6958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3" name="Text 41"/>
          <p:cNvSpPr/>
          <p:nvPr/>
        </p:nvSpPr>
        <p:spPr>
          <a:xfrm>
            <a:off x="7183619" y="5727953"/>
            <a:ext cx="1456731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Copilot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183619" y="5987752"/>
            <a:ext cx="1438174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589792" y="6284665"/>
            <a:ext cx="4908347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Kurumsal güvenlik standartları ve GitHub entegrasyonu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1142" y="371142"/>
            <a:ext cx="11523945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b="1" spc="58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 DEEPMIND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1142" y="668055"/>
            <a:ext cx="11616731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Gemini Pro: Karmaşık Analiz ve Geniş Bağlam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4234" y="1264974"/>
            <a:ext cx="6770240" cy="2307263"/>
          </a:xfrm>
          <a:custGeom>
            <a:avLst/>
            <a:gdLst/>
            <a:ahLst/>
            <a:cxnLst/>
            <a:rect l="l" t="t" r="r" b="b"/>
            <a:pathLst>
              <a:path w="6770240" h="2307263">
                <a:moveTo>
                  <a:pt x="74225" y="0"/>
                </a:moveTo>
                <a:lnTo>
                  <a:pt x="6696016" y="0"/>
                </a:lnTo>
                <a:cubicBezTo>
                  <a:pt x="6737009" y="0"/>
                  <a:pt x="6770240" y="33232"/>
                  <a:pt x="6770240" y="74225"/>
                </a:cubicBezTo>
                <a:lnTo>
                  <a:pt x="6770240" y="2233039"/>
                </a:lnTo>
                <a:cubicBezTo>
                  <a:pt x="6770240" y="2274032"/>
                  <a:pt x="6737009" y="2307263"/>
                  <a:pt x="6696016" y="2307263"/>
                </a:cubicBezTo>
                <a:lnTo>
                  <a:pt x="74225" y="2307263"/>
                </a:lnTo>
                <a:cubicBezTo>
                  <a:pt x="33232" y="2307263"/>
                  <a:pt x="0" y="2274032"/>
                  <a:pt x="0" y="2233039"/>
                </a:cubicBezTo>
                <a:lnTo>
                  <a:pt x="0" y="74225"/>
                </a:lnTo>
                <a:cubicBezTo>
                  <a:pt x="0" y="33259"/>
                  <a:pt x="33259" y="0"/>
                  <a:pt x="74225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00012" y="1490746"/>
            <a:ext cx="593826" cy="593826"/>
          </a:xfrm>
          <a:custGeom>
            <a:avLst/>
            <a:gdLst/>
            <a:ahLst/>
            <a:cxnLst/>
            <a:rect l="l" t="t" r="r" b="b"/>
            <a:pathLst>
              <a:path w="593826" h="593826">
                <a:moveTo>
                  <a:pt x="74228" y="0"/>
                </a:moveTo>
                <a:lnTo>
                  <a:pt x="519598" y="0"/>
                </a:lnTo>
                <a:cubicBezTo>
                  <a:pt x="560566" y="0"/>
                  <a:pt x="593826" y="33261"/>
                  <a:pt x="593826" y="74228"/>
                </a:cubicBezTo>
                <a:lnTo>
                  <a:pt x="593826" y="519598"/>
                </a:lnTo>
                <a:cubicBezTo>
                  <a:pt x="593826" y="560566"/>
                  <a:pt x="560566" y="593826"/>
                  <a:pt x="519598" y="593826"/>
                </a:cubicBezTo>
                <a:lnTo>
                  <a:pt x="74228" y="593826"/>
                </a:lnTo>
                <a:cubicBezTo>
                  <a:pt x="33261" y="593826"/>
                  <a:pt x="0" y="560566"/>
                  <a:pt x="0" y="519598"/>
                </a:cubicBezTo>
                <a:lnTo>
                  <a:pt x="0" y="74228"/>
                </a:lnTo>
                <a:cubicBezTo>
                  <a:pt x="0" y="33261"/>
                  <a:pt x="33261" y="0"/>
                  <a:pt x="74228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" name="Shape 4"/>
          <p:cNvSpPr/>
          <p:nvPr/>
        </p:nvSpPr>
        <p:spPr>
          <a:xfrm>
            <a:off x="785583" y="1676317"/>
            <a:ext cx="222685" cy="222685"/>
          </a:xfrm>
          <a:custGeom>
            <a:avLst/>
            <a:gdLst/>
            <a:ahLst/>
            <a:cxnLst/>
            <a:rect l="l" t="t" r="r" b="b"/>
            <a:pathLst>
              <a:path w="222685" h="222685">
                <a:moveTo>
                  <a:pt x="52192" y="24356"/>
                </a:moveTo>
                <a:cubicBezTo>
                  <a:pt x="52192" y="10917"/>
                  <a:pt x="63109" y="0"/>
                  <a:pt x="76548" y="0"/>
                </a:cubicBezTo>
                <a:lnTo>
                  <a:pt x="86986" y="0"/>
                </a:lnTo>
                <a:cubicBezTo>
                  <a:pt x="94685" y="0"/>
                  <a:pt x="100904" y="6220"/>
                  <a:pt x="100904" y="13918"/>
                </a:cubicBezTo>
                <a:lnTo>
                  <a:pt x="100904" y="208767"/>
                </a:lnTo>
                <a:cubicBezTo>
                  <a:pt x="100904" y="216465"/>
                  <a:pt x="94685" y="222685"/>
                  <a:pt x="86986" y="222685"/>
                </a:cubicBezTo>
                <a:lnTo>
                  <a:pt x="73068" y="222685"/>
                </a:lnTo>
                <a:cubicBezTo>
                  <a:pt x="60108" y="222685"/>
                  <a:pt x="49191" y="213812"/>
                  <a:pt x="46103" y="201808"/>
                </a:cubicBezTo>
                <a:cubicBezTo>
                  <a:pt x="45798" y="201808"/>
                  <a:pt x="45537" y="201808"/>
                  <a:pt x="45233" y="201808"/>
                </a:cubicBezTo>
                <a:cubicBezTo>
                  <a:pt x="26009" y="201808"/>
                  <a:pt x="10438" y="186238"/>
                  <a:pt x="10438" y="167014"/>
                </a:cubicBezTo>
                <a:cubicBezTo>
                  <a:pt x="10438" y="159185"/>
                  <a:pt x="13048" y="151965"/>
                  <a:pt x="17397" y="146137"/>
                </a:cubicBezTo>
                <a:cubicBezTo>
                  <a:pt x="8960" y="139787"/>
                  <a:pt x="3479" y="129697"/>
                  <a:pt x="3479" y="118301"/>
                </a:cubicBezTo>
                <a:cubicBezTo>
                  <a:pt x="3479" y="104862"/>
                  <a:pt x="11134" y="93162"/>
                  <a:pt x="22268" y="87378"/>
                </a:cubicBezTo>
                <a:cubicBezTo>
                  <a:pt x="19180" y="82159"/>
                  <a:pt x="17397" y="76070"/>
                  <a:pt x="17397" y="69589"/>
                </a:cubicBezTo>
                <a:cubicBezTo>
                  <a:pt x="17397" y="50365"/>
                  <a:pt x="32968" y="34795"/>
                  <a:pt x="52192" y="34795"/>
                </a:cubicBezTo>
                <a:lnTo>
                  <a:pt x="52192" y="24356"/>
                </a:lnTo>
                <a:close/>
                <a:moveTo>
                  <a:pt x="170493" y="24356"/>
                </a:moveTo>
                <a:lnTo>
                  <a:pt x="170493" y="34795"/>
                </a:lnTo>
                <a:cubicBezTo>
                  <a:pt x="189717" y="34795"/>
                  <a:pt x="205288" y="50365"/>
                  <a:pt x="205288" y="69589"/>
                </a:cubicBezTo>
                <a:cubicBezTo>
                  <a:pt x="205288" y="76113"/>
                  <a:pt x="203504" y="82202"/>
                  <a:pt x="200416" y="87378"/>
                </a:cubicBezTo>
                <a:cubicBezTo>
                  <a:pt x="211594" y="93162"/>
                  <a:pt x="219205" y="104818"/>
                  <a:pt x="219205" y="118301"/>
                </a:cubicBezTo>
                <a:cubicBezTo>
                  <a:pt x="219205" y="129697"/>
                  <a:pt x="213725" y="139787"/>
                  <a:pt x="205288" y="146137"/>
                </a:cubicBezTo>
                <a:cubicBezTo>
                  <a:pt x="209637" y="151965"/>
                  <a:pt x="212247" y="159185"/>
                  <a:pt x="212247" y="167014"/>
                </a:cubicBezTo>
                <a:cubicBezTo>
                  <a:pt x="212247" y="186238"/>
                  <a:pt x="196676" y="201808"/>
                  <a:pt x="177452" y="201808"/>
                </a:cubicBezTo>
                <a:cubicBezTo>
                  <a:pt x="177148" y="201808"/>
                  <a:pt x="176887" y="201808"/>
                  <a:pt x="176582" y="201808"/>
                </a:cubicBezTo>
                <a:cubicBezTo>
                  <a:pt x="173494" y="213812"/>
                  <a:pt x="162577" y="222685"/>
                  <a:pt x="149616" y="222685"/>
                </a:cubicBezTo>
                <a:lnTo>
                  <a:pt x="135699" y="222685"/>
                </a:lnTo>
                <a:cubicBezTo>
                  <a:pt x="128000" y="222685"/>
                  <a:pt x="121781" y="216465"/>
                  <a:pt x="121781" y="208767"/>
                </a:cubicBezTo>
                <a:lnTo>
                  <a:pt x="121781" y="13918"/>
                </a:lnTo>
                <a:cubicBezTo>
                  <a:pt x="121781" y="6220"/>
                  <a:pt x="128000" y="0"/>
                  <a:pt x="135699" y="0"/>
                </a:cubicBezTo>
                <a:lnTo>
                  <a:pt x="146137" y="0"/>
                </a:lnTo>
                <a:cubicBezTo>
                  <a:pt x="159576" y="0"/>
                  <a:pt x="170493" y="10917"/>
                  <a:pt x="170493" y="2435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42295" y="1527860"/>
            <a:ext cx="2078393" cy="296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Gemini Pro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42295" y="1824773"/>
            <a:ext cx="2041279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Karmaşık Oturum Senaryoları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0012" y="2233029"/>
            <a:ext cx="6392913" cy="4824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Pro, </a:t>
            </a:r>
            <a:pPr>
              <a:lnSpc>
                <a:spcPct val="140000"/>
              </a:lnSpc>
            </a:pPr>
            <a:r>
              <a:rPr lang="en-US" sz="116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karmaşık oturum senaryolarında mantıksal analiz ve geniş bağlam yeteneği</a:t>
            </a:r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ile öne çıkmaktadır.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0012" y="2863970"/>
            <a:ext cx="6392913" cy="4824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Çok adımlı güvenlik senaryolarında nedensel ilişkileri kurabilme ve derinlemesine analiz yapabilme yeteneği, detaylı güvenlik raporlaması için güçlü bir araç sunmaktadır.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74234" y="4766073"/>
            <a:ext cx="3272231" cy="2084578"/>
          </a:xfrm>
          <a:custGeom>
            <a:avLst/>
            <a:gdLst/>
            <a:ahLst/>
            <a:cxnLst/>
            <a:rect l="l" t="t" r="r" b="b"/>
            <a:pathLst>
              <a:path w="3272231" h="2084578">
                <a:moveTo>
                  <a:pt x="74232" y="0"/>
                </a:moveTo>
                <a:lnTo>
                  <a:pt x="3198000" y="0"/>
                </a:lnTo>
                <a:cubicBezTo>
                  <a:pt x="3238997" y="0"/>
                  <a:pt x="3272231" y="33235"/>
                  <a:pt x="3272231" y="74232"/>
                </a:cubicBezTo>
                <a:lnTo>
                  <a:pt x="3272231" y="2010347"/>
                </a:lnTo>
                <a:cubicBezTo>
                  <a:pt x="3272231" y="2051344"/>
                  <a:pt x="3238997" y="2084578"/>
                  <a:pt x="3198000" y="2084578"/>
                </a:cubicBezTo>
                <a:lnTo>
                  <a:pt x="74232" y="2084578"/>
                </a:lnTo>
                <a:cubicBezTo>
                  <a:pt x="33235" y="2084578"/>
                  <a:pt x="0" y="2051344"/>
                  <a:pt x="0" y="2010347"/>
                </a:cubicBezTo>
                <a:lnTo>
                  <a:pt x="0" y="74232"/>
                </a:lnTo>
                <a:cubicBezTo>
                  <a:pt x="0" y="33262"/>
                  <a:pt x="33262" y="0"/>
                  <a:pt x="74232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623209" y="5038247"/>
            <a:ext cx="167014" cy="167014"/>
          </a:xfrm>
          <a:custGeom>
            <a:avLst/>
            <a:gdLst/>
            <a:ahLst/>
            <a:cxnLst/>
            <a:rect l="l" t="t" r="r" b="b"/>
            <a:pathLst>
              <a:path w="167014" h="167014">
                <a:moveTo>
                  <a:pt x="83507" y="167014"/>
                </a:moveTo>
                <a:cubicBezTo>
                  <a:pt x="129596" y="167014"/>
                  <a:pt x="167014" y="129596"/>
                  <a:pt x="167014" y="83507"/>
                </a:cubicBezTo>
                <a:cubicBezTo>
                  <a:pt x="167014" y="37418"/>
                  <a:pt x="129596" y="0"/>
                  <a:pt x="83507" y="0"/>
                </a:cubicBezTo>
                <a:cubicBezTo>
                  <a:pt x="37418" y="0"/>
                  <a:pt x="0" y="37418"/>
                  <a:pt x="0" y="83507"/>
                </a:cubicBezTo>
                <a:cubicBezTo>
                  <a:pt x="0" y="129596"/>
                  <a:pt x="37418" y="167014"/>
                  <a:pt x="83507" y="167014"/>
                </a:cubicBezTo>
                <a:close/>
                <a:moveTo>
                  <a:pt x="75678" y="112212"/>
                </a:moveTo>
                <a:lnTo>
                  <a:pt x="75678" y="91336"/>
                </a:lnTo>
                <a:lnTo>
                  <a:pt x="54801" y="91336"/>
                </a:lnTo>
                <a:cubicBezTo>
                  <a:pt x="50463" y="91336"/>
                  <a:pt x="46973" y="87845"/>
                  <a:pt x="46973" y="83507"/>
                </a:cubicBezTo>
                <a:cubicBezTo>
                  <a:pt x="46973" y="79168"/>
                  <a:pt x="50463" y="75678"/>
                  <a:pt x="54801" y="75678"/>
                </a:cubicBezTo>
                <a:lnTo>
                  <a:pt x="75678" y="75678"/>
                </a:lnTo>
                <a:lnTo>
                  <a:pt x="75678" y="54801"/>
                </a:lnTo>
                <a:cubicBezTo>
                  <a:pt x="75678" y="50463"/>
                  <a:pt x="79168" y="46973"/>
                  <a:pt x="83507" y="46973"/>
                </a:cubicBezTo>
                <a:cubicBezTo>
                  <a:pt x="87845" y="46973"/>
                  <a:pt x="91336" y="50463"/>
                  <a:pt x="91336" y="54801"/>
                </a:cubicBezTo>
                <a:lnTo>
                  <a:pt x="91336" y="75678"/>
                </a:lnTo>
                <a:lnTo>
                  <a:pt x="112212" y="75678"/>
                </a:lnTo>
                <a:cubicBezTo>
                  <a:pt x="116551" y="75678"/>
                  <a:pt x="120041" y="79168"/>
                  <a:pt x="120041" y="83507"/>
                </a:cubicBezTo>
                <a:cubicBezTo>
                  <a:pt x="120041" y="87845"/>
                  <a:pt x="116551" y="91336"/>
                  <a:pt x="112212" y="91336"/>
                </a:cubicBezTo>
                <a:lnTo>
                  <a:pt x="91336" y="91336"/>
                </a:lnTo>
                <a:lnTo>
                  <a:pt x="91336" y="112212"/>
                </a:lnTo>
                <a:cubicBezTo>
                  <a:pt x="91336" y="116551"/>
                  <a:pt x="87845" y="120041"/>
                  <a:pt x="83507" y="120041"/>
                </a:cubicBezTo>
                <a:cubicBezTo>
                  <a:pt x="79168" y="120041"/>
                  <a:pt x="75678" y="116551"/>
                  <a:pt x="75678" y="112212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3" name="Text 11"/>
          <p:cNvSpPr/>
          <p:nvPr/>
        </p:nvSpPr>
        <p:spPr>
          <a:xfrm>
            <a:off x="813419" y="4991854"/>
            <a:ext cx="2690776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Güçlü Yönler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26688" y="5437224"/>
            <a:ext cx="113662" cy="129900"/>
          </a:xfrm>
          <a:custGeom>
            <a:avLst/>
            <a:gdLst/>
            <a:ahLst/>
            <a:cxnLst/>
            <a:rect l="l" t="t" r="r" b="b"/>
            <a:pathLst>
              <a:path w="113662" h="129900">
                <a:moveTo>
                  <a:pt x="110313" y="17785"/>
                </a:moveTo>
                <a:cubicBezTo>
                  <a:pt x="113941" y="20424"/>
                  <a:pt x="114753" y="25498"/>
                  <a:pt x="112114" y="29126"/>
                </a:cubicBezTo>
                <a:lnTo>
                  <a:pt x="47165" y="118432"/>
                </a:lnTo>
                <a:cubicBezTo>
                  <a:pt x="45769" y="120360"/>
                  <a:pt x="43613" y="121552"/>
                  <a:pt x="41228" y="121755"/>
                </a:cubicBezTo>
                <a:cubicBezTo>
                  <a:pt x="38843" y="121958"/>
                  <a:pt x="36534" y="121070"/>
                  <a:pt x="34860" y="119396"/>
                </a:cubicBezTo>
                <a:lnTo>
                  <a:pt x="2385" y="86921"/>
                </a:lnTo>
                <a:cubicBezTo>
                  <a:pt x="-787" y="83750"/>
                  <a:pt x="-787" y="78599"/>
                  <a:pt x="2385" y="75428"/>
                </a:cubicBezTo>
                <a:cubicBezTo>
                  <a:pt x="5556" y="72257"/>
                  <a:pt x="10707" y="72257"/>
                  <a:pt x="13878" y="75428"/>
                </a:cubicBezTo>
                <a:lnTo>
                  <a:pt x="39630" y="101180"/>
                </a:lnTo>
                <a:lnTo>
                  <a:pt x="98998" y="19561"/>
                </a:lnTo>
                <a:cubicBezTo>
                  <a:pt x="101636" y="15933"/>
                  <a:pt x="106710" y="15121"/>
                  <a:pt x="110338" y="1776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5" name="Text 13"/>
          <p:cNvSpPr/>
          <p:nvPr/>
        </p:nvSpPr>
        <p:spPr>
          <a:xfrm>
            <a:off x="836615" y="5400110"/>
            <a:ext cx="1633023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Uzun bağlam penceresi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6688" y="5771251"/>
            <a:ext cx="113662" cy="129900"/>
          </a:xfrm>
          <a:custGeom>
            <a:avLst/>
            <a:gdLst/>
            <a:ahLst/>
            <a:cxnLst/>
            <a:rect l="l" t="t" r="r" b="b"/>
            <a:pathLst>
              <a:path w="113662" h="129900">
                <a:moveTo>
                  <a:pt x="110313" y="17785"/>
                </a:moveTo>
                <a:cubicBezTo>
                  <a:pt x="113941" y="20424"/>
                  <a:pt x="114753" y="25498"/>
                  <a:pt x="112114" y="29126"/>
                </a:cubicBezTo>
                <a:lnTo>
                  <a:pt x="47165" y="118432"/>
                </a:lnTo>
                <a:cubicBezTo>
                  <a:pt x="45769" y="120360"/>
                  <a:pt x="43613" y="121552"/>
                  <a:pt x="41228" y="121755"/>
                </a:cubicBezTo>
                <a:cubicBezTo>
                  <a:pt x="38843" y="121958"/>
                  <a:pt x="36534" y="121070"/>
                  <a:pt x="34860" y="119396"/>
                </a:cubicBezTo>
                <a:lnTo>
                  <a:pt x="2385" y="86921"/>
                </a:lnTo>
                <a:cubicBezTo>
                  <a:pt x="-787" y="83750"/>
                  <a:pt x="-787" y="78599"/>
                  <a:pt x="2385" y="75428"/>
                </a:cubicBezTo>
                <a:cubicBezTo>
                  <a:pt x="5556" y="72257"/>
                  <a:pt x="10707" y="72257"/>
                  <a:pt x="13878" y="75428"/>
                </a:cubicBezTo>
                <a:lnTo>
                  <a:pt x="39630" y="101180"/>
                </a:lnTo>
                <a:lnTo>
                  <a:pt x="98998" y="19561"/>
                </a:lnTo>
                <a:cubicBezTo>
                  <a:pt x="101636" y="15933"/>
                  <a:pt x="106710" y="15121"/>
                  <a:pt x="110338" y="1776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7" name="Text 15"/>
          <p:cNvSpPr/>
          <p:nvPr/>
        </p:nvSpPr>
        <p:spPr>
          <a:xfrm>
            <a:off x="836615" y="5734137"/>
            <a:ext cx="1484566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Çoklu senaryo analizi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6688" y="6105279"/>
            <a:ext cx="113662" cy="129900"/>
          </a:xfrm>
          <a:custGeom>
            <a:avLst/>
            <a:gdLst/>
            <a:ahLst/>
            <a:cxnLst/>
            <a:rect l="l" t="t" r="r" b="b"/>
            <a:pathLst>
              <a:path w="113662" h="129900">
                <a:moveTo>
                  <a:pt x="110313" y="17785"/>
                </a:moveTo>
                <a:cubicBezTo>
                  <a:pt x="113941" y="20424"/>
                  <a:pt x="114753" y="25498"/>
                  <a:pt x="112114" y="29126"/>
                </a:cubicBezTo>
                <a:lnTo>
                  <a:pt x="47165" y="118432"/>
                </a:lnTo>
                <a:cubicBezTo>
                  <a:pt x="45769" y="120360"/>
                  <a:pt x="43613" y="121552"/>
                  <a:pt x="41228" y="121755"/>
                </a:cubicBezTo>
                <a:cubicBezTo>
                  <a:pt x="38843" y="121958"/>
                  <a:pt x="36534" y="121070"/>
                  <a:pt x="34860" y="119396"/>
                </a:cubicBezTo>
                <a:lnTo>
                  <a:pt x="2385" y="86921"/>
                </a:lnTo>
                <a:cubicBezTo>
                  <a:pt x="-787" y="83750"/>
                  <a:pt x="-787" y="78599"/>
                  <a:pt x="2385" y="75428"/>
                </a:cubicBezTo>
                <a:cubicBezTo>
                  <a:pt x="5556" y="72257"/>
                  <a:pt x="10707" y="72257"/>
                  <a:pt x="13878" y="75428"/>
                </a:cubicBezTo>
                <a:lnTo>
                  <a:pt x="39630" y="101180"/>
                </a:lnTo>
                <a:lnTo>
                  <a:pt x="98998" y="19561"/>
                </a:lnTo>
                <a:cubicBezTo>
                  <a:pt x="101636" y="15933"/>
                  <a:pt x="106710" y="15121"/>
                  <a:pt x="110338" y="1776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9" name="Text 17"/>
          <p:cNvSpPr/>
          <p:nvPr/>
        </p:nvSpPr>
        <p:spPr>
          <a:xfrm>
            <a:off x="836615" y="6068164"/>
            <a:ext cx="1234046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Nedensel çıkarım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6688" y="6439306"/>
            <a:ext cx="113662" cy="129900"/>
          </a:xfrm>
          <a:custGeom>
            <a:avLst/>
            <a:gdLst/>
            <a:ahLst/>
            <a:cxnLst/>
            <a:rect l="l" t="t" r="r" b="b"/>
            <a:pathLst>
              <a:path w="113662" h="129900">
                <a:moveTo>
                  <a:pt x="110313" y="17785"/>
                </a:moveTo>
                <a:cubicBezTo>
                  <a:pt x="113941" y="20424"/>
                  <a:pt x="114753" y="25498"/>
                  <a:pt x="112114" y="29126"/>
                </a:cubicBezTo>
                <a:lnTo>
                  <a:pt x="47165" y="118432"/>
                </a:lnTo>
                <a:cubicBezTo>
                  <a:pt x="45769" y="120360"/>
                  <a:pt x="43613" y="121552"/>
                  <a:pt x="41228" y="121755"/>
                </a:cubicBezTo>
                <a:cubicBezTo>
                  <a:pt x="38843" y="121958"/>
                  <a:pt x="36534" y="121070"/>
                  <a:pt x="34860" y="119396"/>
                </a:cubicBezTo>
                <a:lnTo>
                  <a:pt x="2385" y="86921"/>
                </a:lnTo>
                <a:cubicBezTo>
                  <a:pt x="-787" y="83750"/>
                  <a:pt x="-787" y="78599"/>
                  <a:pt x="2385" y="75428"/>
                </a:cubicBezTo>
                <a:cubicBezTo>
                  <a:pt x="5556" y="72257"/>
                  <a:pt x="10707" y="72257"/>
                  <a:pt x="13878" y="75428"/>
                </a:cubicBezTo>
                <a:lnTo>
                  <a:pt x="39630" y="101180"/>
                </a:lnTo>
                <a:lnTo>
                  <a:pt x="98998" y="19561"/>
                </a:lnTo>
                <a:cubicBezTo>
                  <a:pt x="101636" y="15933"/>
                  <a:pt x="106710" y="15121"/>
                  <a:pt x="110338" y="1776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1" name="Text 19"/>
          <p:cNvSpPr/>
          <p:nvPr/>
        </p:nvSpPr>
        <p:spPr>
          <a:xfrm>
            <a:off x="836615" y="6402192"/>
            <a:ext cx="1243324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Detaylı raporlama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75240" y="4766073"/>
            <a:ext cx="3272231" cy="2084578"/>
          </a:xfrm>
          <a:custGeom>
            <a:avLst/>
            <a:gdLst/>
            <a:ahLst/>
            <a:cxnLst/>
            <a:rect l="l" t="t" r="r" b="b"/>
            <a:pathLst>
              <a:path w="3272231" h="2084578">
                <a:moveTo>
                  <a:pt x="74232" y="0"/>
                </a:moveTo>
                <a:lnTo>
                  <a:pt x="3198000" y="0"/>
                </a:lnTo>
                <a:cubicBezTo>
                  <a:pt x="3238997" y="0"/>
                  <a:pt x="3272231" y="33235"/>
                  <a:pt x="3272231" y="74232"/>
                </a:cubicBezTo>
                <a:lnTo>
                  <a:pt x="3272231" y="2010347"/>
                </a:lnTo>
                <a:cubicBezTo>
                  <a:pt x="3272231" y="2051344"/>
                  <a:pt x="3238997" y="2084578"/>
                  <a:pt x="3198000" y="2084578"/>
                </a:cubicBezTo>
                <a:lnTo>
                  <a:pt x="74232" y="2084578"/>
                </a:lnTo>
                <a:cubicBezTo>
                  <a:pt x="33235" y="2084578"/>
                  <a:pt x="0" y="2051344"/>
                  <a:pt x="0" y="2010347"/>
                </a:cubicBezTo>
                <a:lnTo>
                  <a:pt x="0" y="74232"/>
                </a:lnTo>
                <a:cubicBezTo>
                  <a:pt x="0" y="33262"/>
                  <a:pt x="33262" y="0"/>
                  <a:pt x="74232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4124214" y="5038247"/>
            <a:ext cx="167014" cy="167014"/>
          </a:xfrm>
          <a:custGeom>
            <a:avLst/>
            <a:gdLst/>
            <a:ahLst/>
            <a:cxnLst/>
            <a:rect l="l" t="t" r="r" b="b"/>
            <a:pathLst>
              <a:path w="167014" h="167014">
                <a:moveTo>
                  <a:pt x="83507" y="167014"/>
                </a:moveTo>
                <a:cubicBezTo>
                  <a:pt x="129596" y="167014"/>
                  <a:pt x="167014" y="129596"/>
                  <a:pt x="167014" y="83507"/>
                </a:cubicBezTo>
                <a:cubicBezTo>
                  <a:pt x="167014" y="37418"/>
                  <a:pt x="129596" y="0"/>
                  <a:pt x="83507" y="0"/>
                </a:cubicBezTo>
                <a:cubicBezTo>
                  <a:pt x="37418" y="0"/>
                  <a:pt x="0" y="37418"/>
                  <a:pt x="0" y="83507"/>
                </a:cubicBezTo>
                <a:cubicBezTo>
                  <a:pt x="0" y="129596"/>
                  <a:pt x="37418" y="167014"/>
                  <a:pt x="83507" y="167014"/>
                </a:cubicBezTo>
                <a:close/>
                <a:moveTo>
                  <a:pt x="54801" y="75678"/>
                </a:moveTo>
                <a:lnTo>
                  <a:pt x="112212" y="75678"/>
                </a:lnTo>
                <a:cubicBezTo>
                  <a:pt x="116551" y="75678"/>
                  <a:pt x="120041" y="79168"/>
                  <a:pt x="120041" y="83507"/>
                </a:cubicBezTo>
                <a:cubicBezTo>
                  <a:pt x="120041" y="87845"/>
                  <a:pt x="116551" y="91336"/>
                  <a:pt x="112212" y="91336"/>
                </a:cubicBezTo>
                <a:lnTo>
                  <a:pt x="54801" y="91336"/>
                </a:lnTo>
                <a:cubicBezTo>
                  <a:pt x="50463" y="91336"/>
                  <a:pt x="46973" y="87845"/>
                  <a:pt x="46973" y="83507"/>
                </a:cubicBezTo>
                <a:cubicBezTo>
                  <a:pt x="46973" y="79168"/>
                  <a:pt x="50463" y="75678"/>
                  <a:pt x="54801" y="75678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4" name="Text 22"/>
          <p:cNvSpPr/>
          <p:nvPr/>
        </p:nvSpPr>
        <p:spPr>
          <a:xfrm>
            <a:off x="4314424" y="4991854"/>
            <a:ext cx="2690776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Sınırlamalar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135812" y="5437224"/>
            <a:ext cx="97425" cy="129900"/>
          </a:xfrm>
          <a:custGeom>
            <a:avLst/>
            <a:gdLst/>
            <a:ahLst/>
            <a:cxnLst/>
            <a:rect l="l" t="t" r="r" b="b"/>
            <a:pathLst>
              <a:path w="97425" h="129900">
                <a:moveTo>
                  <a:pt x="13979" y="18622"/>
                </a:moveTo>
                <a:cubicBezTo>
                  <a:pt x="10808" y="15451"/>
                  <a:pt x="5658" y="15451"/>
                  <a:pt x="2486" y="18622"/>
                </a:cubicBezTo>
                <a:cubicBezTo>
                  <a:pt x="-685" y="21794"/>
                  <a:pt x="-685" y="26944"/>
                  <a:pt x="2486" y="30115"/>
                </a:cubicBezTo>
                <a:lnTo>
                  <a:pt x="37346" y="64950"/>
                </a:lnTo>
                <a:lnTo>
                  <a:pt x="2512" y="99810"/>
                </a:lnTo>
                <a:cubicBezTo>
                  <a:pt x="-660" y="102981"/>
                  <a:pt x="-660" y="108131"/>
                  <a:pt x="2512" y="111303"/>
                </a:cubicBezTo>
                <a:cubicBezTo>
                  <a:pt x="5683" y="114474"/>
                  <a:pt x="10833" y="114474"/>
                  <a:pt x="14005" y="111303"/>
                </a:cubicBezTo>
                <a:lnTo>
                  <a:pt x="48839" y="76443"/>
                </a:lnTo>
                <a:lnTo>
                  <a:pt x="83699" y="111277"/>
                </a:lnTo>
                <a:cubicBezTo>
                  <a:pt x="86870" y="114449"/>
                  <a:pt x="92021" y="114449"/>
                  <a:pt x="95192" y="111277"/>
                </a:cubicBezTo>
                <a:cubicBezTo>
                  <a:pt x="98363" y="108106"/>
                  <a:pt x="98363" y="102956"/>
                  <a:pt x="95192" y="99784"/>
                </a:cubicBezTo>
                <a:lnTo>
                  <a:pt x="60332" y="64950"/>
                </a:lnTo>
                <a:lnTo>
                  <a:pt x="95167" y="30090"/>
                </a:lnTo>
                <a:cubicBezTo>
                  <a:pt x="98338" y="26919"/>
                  <a:pt x="98338" y="21768"/>
                  <a:pt x="95167" y="18597"/>
                </a:cubicBezTo>
                <a:cubicBezTo>
                  <a:pt x="91995" y="15426"/>
                  <a:pt x="86845" y="15426"/>
                  <a:pt x="83674" y="18597"/>
                </a:cubicBezTo>
                <a:lnTo>
                  <a:pt x="48839" y="53457"/>
                </a:lnTo>
                <a:lnTo>
                  <a:pt x="13979" y="18622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6" name="Text 24"/>
          <p:cNvSpPr/>
          <p:nvPr/>
        </p:nvSpPr>
        <p:spPr>
          <a:xfrm>
            <a:off x="4337620" y="5400110"/>
            <a:ext cx="1447452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Daha yüksek maliyet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135812" y="5771251"/>
            <a:ext cx="97425" cy="129900"/>
          </a:xfrm>
          <a:custGeom>
            <a:avLst/>
            <a:gdLst/>
            <a:ahLst/>
            <a:cxnLst/>
            <a:rect l="l" t="t" r="r" b="b"/>
            <a:pathLst>
              <a:path w="97425" h="129900">
                <a:moveTo>
                  <a:pt x="13979" y="18622"/>
                </a:moveTo>
                <a:cubicBezTo>
                  <a:pt x="10808" y="15451"/>
                  <a:pt x="5658" y="15451"/>
                  <a:pt x="2486" y="18622"/>
                </a:cubicBezTo>
                <a:cubicBezTo>
                  <a:pt x="-685" y="21794"/>
                  <a:pt x="-685" y="26944"/>
                  <a:pt x="2486" y="30115"/>
                </a:cubicBezTo>
                <a:lnTo>
                  <a:pt x="37346" y="64950"/>
                </a:lnTo>
                <a:lnTo>
                  <a:pt x="2512" y="99810"/>
                </a:lnTo>
                <a:cubicBezTo>
                  <a:pt x="-660" y="102981"/>
                  <a:pt x="-660" y="108131"/>
                  <a:pt x="2512" y="111303"/>
                </a:cubicBezTo>
                <a:cubicBezTo>
                  <a:pt x="5683" y="114474"/>
                  <a:pt x="10833" y="114474"/>
                  <a:pt x="14005" y="111303"/>
                </a:cubicBezTo>
                <a:lnTo>
                  <a:pt x="48839" y="76443"/>
                </a:lnTo>
                <a:lnTo>
                  <a:pt x="83699" y="111277"/>
                </a:lnTo>
                <a:cubicBezTo>
                  <a:pt x="86870" y="114449"/>
                  <a:pt x="92021" y="114449"/>
                  <a:pt x="95192" y="111277"/>
                </a:cubicBezTo>
                <a:cubicBezTo>
                  <a:pt x="98363" y="108106"/>
                  <a:pt x="98363" y="102956"/>
                  <a:pt x="95192" y="99784"/>
                </a:cubicBezTo>
                <a:lnTo>
                  <a:pt x="60332" y="64950"/>
                </a:lnTo>
                <a:lnTo>
                  <a:pt x="95167" y="30090"/>
                </a:lnTo>
                <a:cubicBezTo>
                  <a:pt x="98338" y="26919"/>
                  <a:pt x="98338" y="21768"/>
                  <a:pt x="95167" y="18597"/>
                </a:cubicBezTo>
                <a:cubicBezTo>
                  <a:pt x="91995" y="15426"/>
                  <a:pt x="86845" y="15426"/>
                  <a:pt x="83674" y="18597"/>
                </a:cubicBezTo>
                <a:lnTo>
                  <a:pt x="48839" y="53457"/>
                </a:lnTo>
                <a:lnTo>
                  <a:pt x="13979" y="18622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8" name="Text 26"/>
          <p:cNvSpPr/>
          <p:nvPr/>
        </p:nvSpPr>
        <p:spPr>
          <a:xfrm>
            <a:off x="4337620" y="5734137"/>
            <a:ext cx="862904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İşlem süresi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135812" y="6105279"/>
            <a:ext cx="97425" cy="129900"/>
          </a:xfrm>
          <a:custGeom>
            <a:avLst/>
            <a:gdLst/>
            <a:ahLst/>
            <a:cxnLst/>
            <a:rect l="l" t="t" r="r" b="b"/>
            <a:pathLst>
              <a:path w="97425" h="129900">
                <a:moveTo>
                  <a:pt x="13979" y="18622"/>
                </a:moveTo>
                <a:cubicBezTo>
                  <a:pt x="10808" y="15451"/>
                  <a:pt x="5658" y="15451"/>
                  <a:pt x="2486" y="18622"/>
                </a:cubicBezTo>
                <a:cubicBezTo>
                  <a:pt x="-685" y="21794"/>
                  <a:pt x="-685" y="26944"/>
                  <a:pt x="2486" y="30115"/>
                </a:cubicBezTo>
                <a:lnTo>
                  <a:pt x="37346" y="64950"/>
                </a:lnTo>
                <a:lnTo>
                  <a:pt x="2512" y="99810"/>
                </a:lnTo>
                <a:cubicBezTo>
                  <a:pt x="-660" y="102981"/>
                  <a:pt x="-660" y="108131"/>
                  <a:pt x="2512" y="111303"/>
                </a:cubicBezTo>
                <a:cubicBezTo>
                  <a:pt x="5683" y="114474"/>
                  <a:pt x="10833" y="114474"/>
                  <a:pt x="14005" y="111303"/>
                </a:cubicBezTo>
                <a:lnTo>
                  <a:pt x="48839" y="76443"/>
                </a:lnTo>
                <a:lnTo>
                  <a:pt x="83699" y="111277"/>
                </a:lnTo>
                <a:cubicBezTo>
                  <a:pt x="86870" y="114449"/>
                  <a:pt x="92021" y="114449"/>
                  <a:pt x="95192" y="111277"/>
                </a:cubicBezTo>
                <a:cubicBezTo>
                  <a:pt x="98363" y="108106"/>
                  <a:pt x="98363" y="102956"/>
                  <a:pt x="95192" y="99784"/>
                </a:cubicBezTo>
                <a:lnTo>
                  <a:pt x="60332" y="64950"/>
                </a:lnTo>
                <a:lnTo>
                  <a:pt x="95167" y="30090"/>
                </a:lnTo>
                <a:cubicBezTo>
                  <a:pt x="98338" y="26919"/>
                  <a:pt x="98338" y="21768"/>
                  <a:pt x="95167" y="18597"/>
                </a:cubicBezTo>
                <a:cubicBezTo>
                  <a:pt x="91995" y="15426"/>
                  <a:pt x="86845" y="15426"/>
                  <a:pt x="83674" y="18597"/>
                </a:cubicBezTo>
                <a:lnTo>
                  <a:pt x="48839" y="53457"/>
                </a:lnTo>
                <a:lnTo>
                  <a:pt x="13979" y="18622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0" name="Text 28"/>
          <p:cNvSpPr/>
          <p:nvPr/>
        </p:nvSpPr>
        <p:spPr>
          <a:xfrm>
            <a:off x="4337620" y="6068164"/>
            <a:ext cx="890740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Rate limiting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135812" y="6439306"/>
            <a:ext cx="97425" cy="129900"/>
          </a:xfrm>
          <a:custGeom>
            <a:avLst/>
            <a:gdLst/>
            <a:ahLst/>
            <a:cxnLst/>
            <a:rect l="l" t="t" r="r" b="b"/>
            <a:pathLst>
              <a:path w="97425" h="129900">
                <a:moveTo>
                  <a:pt x="13979" y="18622"/>
                </a:moveTo>
                <a:cubicBezTo>
                  <a:pt x="10808" y="15451"/>
                  <a:pt x="5658" y="15451"/>
                  <a:pt x="2486" y="18622"/>
                </a:cubicBezTo>
                <a:cubicBezTo>
                  <a:pt x="-685" y="21794"/>
                  <a:pt x="-685" y="26944"/>
                  <a:pt x="2486" y="30115"/>
                </a:cubicBezTo>
                <a:lnTo>
                  <a:pt x="37346" y="64950"/>
                </a:lnTo>
                <a:lnTo>
                  <a:pt x="2512" y="99810"/>
                </a:lnTo>
                <a:cubicBezTo>
                  <a:pt x="-660" y="102981"/>
                  <a:pt x="-660" y="108131"/>
                  <a:pt x="2512" y="111303"/>
                </a:cubicBezTo>
                <a:cubicBezTo>
                  <a:pt x="5683" y="114474"/>
                  <a:pt x="10833" y="114474"/>
                  <a:pt x="14005" y="111303"/>
                </a:cubicBezTo>
                <a:lnTo>
                  <a:pt x="48839" y="76443"/>
                </a:lnTo>
                <a:lnTo>
                  <a:pt x="83699" y="111277"/>
                </a:lnTo>
                <a:cubicBezTo>
                  <a:pt x="86870" y="114449"/>
                  <a:pt x="92021" y="114449"/>
                  <a:pt x="95192" y="111277"/>
                </a:cubicBezTo>
                <a:cubicBezTo>
                  <a:pt x="98363" y="108106"/>
                  <a:pt x="98363" y="102956"/>
                  <a:pt x="95192" y="99784"/>
                </a:cubicBezTo>
                <a:lnTo>
                  <a:pt x="60332" y="64950"/>
                </a:lnTo>
                <a:lnTo>
                  <a:pt x="95167" y="30090"/>
                </a:lnTo>
                <a:cubicBezTo>
                  <a:pt x="98338" y="26919"/>
                  <a:pt x="98338" y="21768"/>
                  <a:pt x="95167" y="18597"/>
                </a:cubicBezTo>
                <a:cubicBezTo>
                  <a:pt x="91995" y="15426"/>
                  <a:pt x="86845" y="15426"/>
                  <a:pt x="83674" y="18597"/>
                </a:cubicBezTo>
                <a:lnTo>
                  <a:pt x="48839" y="53457"/>
                </a:lnTo>
                <a:lnTo>
                  <a:pt x="13979" y="18622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2" name="Text 30"/>
          <p:cNvSpPr/>
          <p:nvPr/>
        </p:nvSpPr>
        <p:spPr>
          <a:xfrm>
            <a:off x="4337620" y="6402192"/>
            <a:ext cx="1605187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Karmaşık yapılandırma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76342" y="1264974"/>
            <a:ext cx="4441327" cy="2270149"/>
          </a:xfrm>
          <a:custGeom>
            <a:avLst/>
            <a:gdLst/>
            <a:ahLst/>
            <a:cxnLst/>
            <a:rect l="l" t="t" r="r" b="b"/>
            <a:pathLst>
              <a:path w="4441327" h="2270149">
                <a:moveTo>
                  <a:pt x="74234" y="0"/>
                </a:moveTo>
                <a:lnTo>
                  <a:pt x="4367093" y="0"/>
                </a:lnTo>
                <a:cubicBezTo>
                  <a:pt x="4408092" y="0"/>
                  <a:pt x="4441327" y="33236"/>
                  <a:pt x="4441327" y="74234"/>
                </a:cubicBezTo>
                <a:lnTo>
                  <a:pt x="4441327" y="2195915"/>
                </a:lnTo>
                <a:cubicBezTo>
                  <a:pt x="4441327" y="2236914"/>
                  <a:pt x="4408092" y="2270149"/>
                  <a:pt x="4367093" y="2270149"/>
                </a:cubicBezTo>
                <a:lnTo>
                  <a:pt x="74234" y="2270149"/>
                </a:lnTo>
                <a:cubicBezTo>
                  <a:pt x="33236" y="2270149"/>
                  <a:pt x="0" y="2236914"/>
                  <a:pt x="0" y="2195915"/>
                </a:cubicBezTo>
                <a:lnTo>
                  <a:pt x="0" y="74234"/>
                </a:lnTo>
                <a:cubicBezTo>
                  <a:pt x="0" y="33263"/>
                  <a:pt x="33263" y="0"/>
                  <a:pt x="74234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7555727" y="1490746"/>
            <a:ext cx="4082557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1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Performans Skoru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518613" y="1899002"/>
            <a:ext cx="2087671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3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9.1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569645" y="2344371"/>
            <a:ext cx="1985607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Analiz Derinliği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586664" y="1899002"/>
            <a:ext cx="2087671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3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8.5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637696" y="2344371"/>
            <a:ext cx="1985607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Çıkarım Kalitesi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518613" y="2678399"/>
            <a:ext cx="2087671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3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7.8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569645" y="3123769"/>
            <a:ext cx="1985607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Yanıt Hızı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586664" y="2678399"/>
            <a:ext cx="2087671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3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9.3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637696" y="3123769"/>
            <a:ext cx="1985607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Raporlama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376342" y="3763991"/>
            <a:ext cx="4441327" cy="3086661"/>
          </a:xfrm>
          <a:custGeom>
            <a:avLst/>
            <a:gdLst/>
            <a:ahLst/>
            <a:cxnLst/>
            <a:rect l="l" t="t" r="r" b="b"/>
            <a:pathLst>
              <a:path w="4441327" h="3086661">
                <a:moveTo>
                  <a:pt x="74234" y="0"/>
                </a:moveTo>
                <a:lnTo>
                  <a:pt x="4367093" y="0"/>
                </a:lnTo>
                <a:cubicBezTo>
                  <a:pt x="4408064" y="0"/>
                  <a:pt x="4441327" y="33263"/>
                  <a:pt x="4441327" y="74234"/>
                </a:cubicBezTo>
                <a:lnTo>
                  <a:pt x="4441327" y="3012426"/>
                </a:lnTo>
                <a:cubicBezTo>
                  <a:pt x="4441327" y="3053397"/>
                  <a:pt x="4408064" y="3086661"/>
                  <a:pt x="4367093" y="3086661"/>
                </a:cubicBezTo>
                <a:lnTo>
                  <a:pt x="74234" y="3086661"/>
                </a:lnTo>
                <a:cubicBezTo>
                  <a:pt x="33263" y="3086661"/>
                  <a:pt x="0" y="3053397"/>
                  <a:pt x="0" y="3012426"/>
                </a:cubicBezTo>
                <a:lnTo>
                  <a:pt x="0" y="74234"/>
                </a:lnTo>
                <a:cubicBezTo>
                  <a:pt x="0" y="33263"/>
                  <a:pt x="33263" y="0"/>
                  <a:pt x="74234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7560366" y="3989772"/>
            <a:ext cx="4073279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Kullanım Senaryoları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620677" y="4398027"/>
            <a:ext cx="3971215" cy="668055"/>
          </a:xfrm>
          <a:custGeom>
            <a:avLst/>
            <a:gdLst/>
            <a:ahLst/>
            <a:cxnLst/>
            <a:rect l="l" t="t" r="r" b="b"/>
            <a:pathLst>
              <a:path w="3971215" h="668055">
                <a:moveTo>
                  <a:pt x="37114" y="0"/>
                </a:moveTo>
                <a:lnTo>
                  <a:pt x="3934097" y="0"/>
                </a:lnTo>
                <a:cubicBezTo>
                  <a:pt x="3954597" y="0"/>
                  <a:pt x="3971215" y="16618"/>
                  <a:pt x="3971215" y="37117"/>
                </a:cubicBezTo>
                <a:lnTo>
                  <a:pt x="3971215" y="630938"/>
                </a:lnTo>
                <a:cubicBezTo>
                  <a:pt x="3971215" y="651437"/>
                  <a:pt x="3954597" y="668055"/>
                  <a:pt x="3934097" y="668055"/>
                </a:cubicBezTo>
                <a:lnTo>
                  <a:pt x="37114" y="668055"/>
                </a:lnTo>
                <a:cubicBezTo>
                  <a:pt x="16630" y="668055"/>
                  <a:pt x="0" y="651424"/>
                  <a:pt x="0" y="630941"/>
                </a:cubicBezTo>
                <a:lnTo>
                  <a:pt x="0" y="37114"/>
                </a:lnTo>
                <a:cubicBezTo>
                  <a:pt x="0" y="16630"/>
                  <a:pt x="16630" y="0"/>
                  <a:pt x="3711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7620677" y="4398027"/>
            <a:ext cx="37114" cy="668055"/>
          </a:xfrm>
          <a:custGeom>
            <a:avLst/>
            <a:gdLst/>
            <a:ahLst/>
            <a:cxnLst/>
            <a:rect l="l" t="t" r="r" b="b"/>
            <a:pathLst>
              <a:path w="37114" h="668055">
                <a:moveTo>
                  <a:pt x="37114" y="0"/>
                </a:moveTo>
                <a:lnTo>
                  <a:pt x="37114" y="0"/>
                </a:lnTo>
                <a:lnTo>
                  <a:pt x="37114" y="668055"/>
                </a:lnTo>
                <a:lnTo>
                  <a:pt x="37114" y="668055"/>
                </a:lnTo>
                <a:cubicBezTo>
                  <a:pt x="16630" y="668055"/>
                  <a:pt x="0" y="651424"/>
                  <a:pt x="0" y="630941"/>
                </a:cubicBezTo>
                <a:lnTo>
                  <a:pt x="0" y="37114"/>
                </a:lnTo>
                <a:cubicBezTo>
                  <a:pt x="0" y="16630"/>
                  <a:pt x="16630" y="0"/>
                  <a:pt x="37114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7" name="Text 45"/>
          <p:cNvSpPr/>
          <p:nvPr/>
        </p:nvSpPr>
        <p:spPr>
          <a:xfrm>
            <a:off x="7750576" y="4509370"/>
            <a:ext cx="3804201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Detaylı Güvenlik Denetimi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750576" y="4769169"/>
            <a:ext cx="3794922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Kapsamlı oturum analizi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620677" y="5177425"/>
            <a:ext cx="3971215" cy="668055"/>
          </a:xfrm>
          <a:custGeom>
            <a:avLst/>
            <a:gdLst/>
            <a:ahLst/>
            <a:cxnLst/>
            <a:rect l="l" t="t" r="r" b="b"/>
            <a:pathLst>
              <a:path w="3971215" h="668055">
                <a:moveTo>
                  <a:pt x="37114" y="0"/>
                </a:moveTo>
                <a:lnTo>
                  <a:pt x="3934097" y="0"/>
                </a:lnTo>
                <a:cubicBezTo>
                  <a:pt x="3954597" y="0"/>
                  <a:pt x="3971215" y="16618"/>
                  <a:pt x="3971215" y="37117"/>
                </a:cubicBezTo>
                <a:lnTo>
                  <a:pt x="3971215" y="630938"/>
                </a:lnTo>
                <a:cubicBezTo>
                  <a:pt x="3971215" y="651437"/>
                  <a:pt x="3954597" y="668055"/>
                  <a:pt x="3934097" y="668055"/>
                </a:cubicBezTo>
                <a:lnTo>
                  <a:pt x="37114" y="668055"/>
                </a:lnTo>
                <a:cubicBezTo>
                  <a:pt x="16630" y="668055"/>
                  <a:pt x="0" y="651424"/>
                  <a:pt x="0" y="630941"/>
                </a:cubicBezTo>
                <a:lnTo>
                  <a:pt x="0" y="37114"/>
                </a:lnTo>
                <a:cubicBezTo>
                  <a:pt x="0" y="16630"/>
                  <a:pt x="16630" y="0"/>
                  <a:pt x="3711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7620677" y="5177425"/>
            <a:ext cx="37114" cy="668055"/>
          </a:xfrm>
          <a:custGeom>
            <a:avLst/>
            <a:gdLst/>
            <a:ahLst/>
            <a:cxnLst/>
            <a:rect l="l" t="t" r="r" b="b"/>
            <a:pathLst>
              <a:path w="37114" h="668055">
                <a:moveTo>
                  <a:pt x="37114" y="0"/>
                </a:moveTo>
                <a:lnTo>
                  <a:pt x="37114" y="0"/>
                </a:lnTo>
                <a:lnTo>
                  <a:pt x="37114" y="668055"/>
                </a:lnTo>
                <a:lnTo>
                  <a:pt x="37114" y="668055"/>
                </a:lnTo>
                <a:cubicBezTo>
                  <a:pt x="16630" y="668055"/>
                  <a:pt x="0" y="651424"/>
                  <a:pt x="0" y="630941"/>
                </a:cubicBezTo>
                <a:lnTo>
                  <a:pt x="0" y="37114"/>
                </a:lnTo>
                <a:cubicBezTo>
                  <a:pt x="0" y="16630"/>
                  <a:pt x="16630" y="0"/>
                  <a:pt x="37114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1" name="Text 49"/>
          <p:cNvSpPr/>
          <p:nvPr/>
        </p:nvSpPr>
        <p:spPr>
          <a:xfrm>
            <a:off x="7750576" y="5288767"/>
            <a:ext cx="3804201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Çok Adımlı Senaryolar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750576" y="5548566"/>
            <a:ext cx="3794922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Karmaşık zincirleme analiz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620677" y="5956822"/>
            <a:ext cx="3971215" cy="668055"/>
          </a:xfrm>
          <a:custGeom>
            <a:avLst/>
            <a:gdLst/>
            <a:ahLst/>
            <a:cxnLst/>
            <a:rect l="l" t="t" r="r" b="b"/>
            <a:pathLst>
              <a:path w="3971215" h="668055">
                <a:moveTo>
                  <a:pt x="37114" y="0"/>
                </a:moveTo>
                <a:lnTo>
                  <a:pt x="3934097" y="0"/>
                </a:lnTo>
                <a:cubicBezTo>
                  <a:pt x="3954597" y="0"/>
                  <a:pt x="3971215" y="16618"/>
                  <a:pt x="3971215" y="37117"/>
                </a:cubicBezTo>
                <a:lnTo>
                  <a:pt x="3971215" y="630938"/>
                </a:lnTo>
                <a:cubicBezTo>
                  <a:pt x="3971215" y="651437"/>
                  <a:pt x="3954597" y="668055"/>
                  <a:pt x="3934097" y="668055"/>
                </a:cubicBezTo>
                <a:lnTo>
                  <a:pt x="37114" y="668055"/>
                </a:lnTo>
                <a:cubicBezTo>
                  <a:pt x="16630" y="668055"/>
                  <a:pt x="0" y="651424"/>
                  <a:pt x="0" y="630941"/>
                </a:cubicBezTo>
                <a:lnTo>
                  <a:pt x="0" y="37114"/>
                </a:lnTo>
                <a:cubicBezTo>
                  <a:pt x="0" y="16630"/>
                  <a:pt x="16630" y="0"/>
                  <a:pt x="3711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7620677" y="5956822"/>
            <a:ext cx="37114" cy="668055"/>
          </a:xfrm>
          <a:custGeom>
            <a:avLst/>
            <a:gdLst/>
            <a:ahLst/>
            <a:cxnLst/>
            <a:rect l="l" t="t" r="r" b="b"/>
            <a:pathLst>
              <a:path w="37114" h="668055">
                <a:moveTo>
                  <a:pt x="37114" y="0"/>
                </a:moveTo>
                <a:lnTo>
                  <a:pt x="37114" y="0"/>
                </a:lnTo>
                <a:lnTo>
                  <a:pt x="37114" y="668055"/>
                </a:lnTo>
                <a:lnTo>
                  <a:pt x="37114" y="668055"/>
                </a:lnTo>
                <a:cubicBezTo>
                  <a:pt x="16630" y="668055"/>
                  <a:pt x="0" y="651424"/>
                  <a:pt x="0" y="630941"/>
                </a:cubicBezTo>
                <a:lnTo>
                  <a:pt x="0" y="37114"/>
                </a:lnTo>
                <a:cubicBezTo>
                  <a:pt x="0" y="16630"/>
                  <a:pt x="16630" y="0"/>
                  <a:pt x="37114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5" name="Text 53"/>
          <p:cNvSpPr/>
          <p:nvPr/>
        </p:nvSpPr>
        <p:spPr>
          <a:xfrm>
            <a:off x="7750576" y="6068164"/>
            <a:ext cx="3804201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Compliance Raporlama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7750576" y="6327963"/>
            <a:ext cx="3794922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Standartlara uygunluk analizi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OPENAI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ChatGPT: OWASP Standart Uyumu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5597525" cy="2616200"/>
          </a:xfrm>
          <a:custGeom>
            <a:avLst/>
            <a:gdLst/>
            <a:ahLst/>
            <a:cxnLst/>
            <a:rect l="l" t="t" r="r" b="b"/>
            <a:pathLst>
              <a:path w="5597525" h="2616200">
                <a:moveTo>
                  <a:pt x="76210" y="0"/>
                </a:moveTo>
                <a:lnTo>
                  <a:pt x="5521315" y="0"/>
                </a:lnTo>
                <a:cubicBezTo>
                  <a:pt x="5563405" y="0"/>
                  <a:pt x="5597525" y="34120"/>
                  <a:pt x="5597525" y="76210"/>
                </a:cubicBezTo>
                <a:lnTo>
                  <a:pt x="5597525" y="2539990"/>
                </a:lnTo>
                <a:cubicBezTo>
                  <a:pt x="5597525" y="2582080"/>
                  <a:pt x="5563405" y="2616200"/>
                  <a:pt x="5521315" y="2616200"/>
                </a:cubicBezTo>
                <a:lnTo>
                  <a:pt x="76210" y="2616200"/>
                </a:lnTo>
                <a:cubicBezTo>
                  <a:pt x="34120" y="2616200"/>
                  <a:pt x="0" y="2582080"/>
                  <a:pt x="0" y="2539990"/>
                </a:cubicBezTo>
                <a:lnTo>
                  <a:pt x="0" y="76210"/>
                </a:lnTo>
                <a:cubicBezTo>
                  <a:pt x="0" y="34120"/>
                  <a:pt x="34120" y="0"/>
                  <a:pt x="7621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5950" y="153034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" name="Shape 4"/>
          <p:cNvSpPr/>
          <p:nvPr/>
        </p:nvSpPr>
        <p:spPr>
          <a:xfrm>
            <a:off x="820738" y="1720844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71450" y="228600"/>
                </a:moveTo>
                <a:lnTo>
                  <a:pt x="42863" y="228600"/>
                </a:lnTo>
                <a:cubicBezTo>
                  <a:pt x="19199" y="228600"/>
                  <a:pt x="0" y="209401"/>
                  <a:pt x="0" y="185738"/>
                </a:cubicBezTo>
                <a:lnTo>
                  <a:pt x="0" y="42863"/>
                </a:lnTo>
                <a:cubicBezTo>
                  <a:pt x="0" y="19199"/>
                  <a:pt x="19199" y="0"/>
                  <a:pt x="42863" y="0"/>
                </a:cubicBezTo>
                <a:lnTo>
                  <a:pt x="178594" y="0"/>
                </a:lnTo>
                <a:cubicBezTo>
                  <a:pt x="190426" y="0"/>
                  <a:pt x="200025" y="9599"/>
                  <a:pt x="200025" y="21431"/>
                </a:cubicBezTo>
                <a:lnTo>
                  <a:pt x="200025" y="150019"/>
                </a:lnTo>
                <a:cubicBezTo>
                  <a:pt x="200025" y="159350"/>
                  <a:pt x="194042" y="167298"/>
                  <a:pt x="185738" y="170244"/>
                </a:cubicBezTo>
                <a:lnTo>
                  <a:pt x="185738" y="200025"/>
                </a:lnTo>
                <a:cubicBezTo>
                  <a:pt x="193640" y="200025"/>
                  <a:pt x="200025" y="206410"/>
                  <a:pt x="200025" y="214313"/>
                </a:cubicBezTo>
                <a:cubicBezTo>
                  <a:pt x="200025" y="222215"/>
                  <a:pt x="193640" y="228600"/>
                  <a:pt x="185738" y="228600"/>
                </a:cubicBezTo>
                <a:lnTo>
                  <a:pt x="171450" y="228600"/>
                </a:lnTo>
                <a:close/>
                <a:moveTo>
                  <a:pt x="42863" y="171450"/>
                </a:moveTo>
                <a:cubicBezTo>
                  <a:pt x="34960" y="171450"/>
                  <a:pt x="28575" y="177835"/>
                  <a:pt x="28575" y="185738"/>
                </a:cubicBezTo>
                <a:cubicBezTo>
                  <a:pt x="28575" y="193640"/>
                  <a:pt x="34960" y="200025"/>
                  <a:pt x="42863" y="200025"/>
                </a:cubicBezTo>
                <a:lnTo>
                  <a:pt x="157163" y="200025"/>
                </a:lnTo>
                <a:lnTo>
                  <a:pt x="157163" y="171450"/>
                </a:lnTo>
                <a:lnTo>
                  <a:pt x="42863" y="171450"/>
                </a:lnTo>
                <a:close/>
                <a:moveTo>
                  <a:pt x="57150" y="67866"/>
                </a:moveTo>
                <a:cubicBezTo>
                  <a:pt x="57150" y="73804"/>
                  <a:pt x="61927" y="78581"/>
                  <a:pt x="67866" y="78581"/>
                </a:cubicBezTo>
                <a:lnTo>
                  <a:pt x="146447" y="78581"/>
                </a:lnTo>
                <a:cubicBezTo>
                  <a:pt x="152385" y="78581"/>
                  <a:pt x="157163" y="73804"/>
                  <a:pt x="157163" y="67866"/>
                </a:cubicBezTo>
                <a:cubicBezTo>
                  <a:pt x="157163" y="61927"/>
                  <a:pt x="152385" y="57150"/>
                  <a:pt x="146447" y="57150"/>
                </a:cubicBezTo>
                <a:lnTo>
                  <a:pt x="67866" y="57150"/>
                </a:lnTo>
                <a:cubicBezTo>
                  <a:pt x="61927" y="57150"/>
                  <a:pt x="57150" y="61927"/>
                  <a:pt x="57150" y="67866"/>
                </a:cubicBezTo>
                <a:close/>
                <a:moveTo>
                  <a:pt x="67866" y="100013"/>
                </a:moveTo>
                <a:cubicBezTo>
                  <a:pt x="61927" y="100013"/>
                  <a:pt x="57150" y="104790"/>
                  <a:pt x="57150" y="110728"/>
                </a:cubicBezTo>
                <a:cubicBezTo>
                  <a:pt x="57150" y="116666"/>
                  <a:pt x="61927" y="121444"/>
                  <a:pt x="67866" y="121444"/>
                </a:cubicBezTo>
                <a:lnTo>
                  <a:pt x="146447" y="121444"/>
                </a:lnTo>
                <a:cubicBezTo>
                  <a:pt x="152385" y="121444"/>
                  <a:pt x="157163" y="116666"/>
                  <a:pt x="157163" y="110728"/>
                </a:cubicBezTo>
                <a:cubicBezTo>
                  <a:pt x="157163" y="104790"/>
                  <a:pt x="152385" y="100013"/>
                  <a:pt x="146447" y="100013"/>
                </a:cubicBezTo>
                <a:lnTo>
                  <a:pt x="67866" y="10001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77950" y="1568444"/>
            <a:ext cx="1514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ChatGPT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77950" y="1873244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OWASP Standartları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15950" y="2292344"/>
            <a:ext cx="5210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ChatGPT,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standart güvenlik protokolleri (OWASP) ile uyumluluk ve detaylı raporlama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konusunda güçlüdür.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15950" y="2940044"/>
            <a:ext cx="52101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Güvenlik zafiyetlerini sınıflandırma ve standartlara uygun öneriler sunma yeteneği, kurumsal güvenlik uygulamaları için değerli bir kaynak sağlamaktadır.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4175" y="4149722"/>
            <a:ext cx="2682875" cy="2139950"/>
          </a:xfrm>
          <a:custGeom>
            <a:avLst/>
            <a:gdLst/>
            <a:ahLst/>
            <a:cxnLst/>
            <a:rect l="l" t="t" r="r" b="b"/>
            <a:pathLst>
              <a:path w="2682875" h="2139950">
                <a:moveTo>
                  <a:pt x="76204" y="0"/>
                </a:moveTo>
                <a:lnTo>
                  <a:pt x="2606671" y="0"/>
                </a:lnTo>
                <a:cubicBezTo>
                  <a:pt x="2648757" y="0"/>
                  <a:pt x="2682875" y="34118"/>
                  <a:pt x="2682875" y="76204"/>
                </a:cubicBezTo>
                <a:lnTo>
                  <a:pt x="2682875" y="2063746"/>
                </a:lnTo>
                <a:cubicBezTo>
                  <a:pt x="2682875" y="2105832"/>
                  <a:pt x="2648757" y="2139950"/>
                  <a:pt x="2606671" y="2139950"/>
                </a:cubicBezTo>
                <a:lnTo>
                  <a:pt x="76204" y="2139950"/>
                </a:lnTo>
                <a:cubicBezTo>
                  <a:pt x="34118" y="2139950"/>
                  <a:pt x="0" y="2105832"/>
                  <a:pt x="0" y="206374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639763" y="44291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77688" y="115193"/>
                </a:moveTo>
                <a:lnTo>
                  <a:pt x="77688" y="93762"/>
                </a:lnTo>
                <a:lnTo>
                  <a:pt x="56257" y="93762"/>
                </a:lnTo>
                <a:cubicBezTo>
                  <a:pt x="51803" y="93762"/>
                  <a:pt x="48220" y="90179"/>
                  <a:pt x="48220" y="85725"/>
                </a:cubicBezTo>
                <a:cubicBezTo>
                  <a:pt x="48220" y="81271"/>
                  <a:pt x="51803" y="77688"/>
                  <a:pt x="56257" y="77688"/>
                </a:cubicBezTo>
                <a:lnTo>
                  <a:pt x="77688" y="77688"/>
                </a:lnTo>
                <a:lnTo>
                  <a:pt x="77688" y="56257"/>
                </a:lnTo>
                <a:cubicBezTo>
                  <a:pt x="77688" y="51803"/>
                  <a:pt x="81271" y="48220"/>
                  <a:pt x="85725" y="48220"/>
                </a:cubicBezTo>
                <a:cubicBezTo>
                  <a:pt x="90179" y="48220"/>
                  <a:pt x="93762" y="51803"/>
                  <a:pt x="93762" y="56257"/>
                </a:cubicBezTo>
                <a:lnTo>
                  <a:pt x="93762" y="77688"/>
                </a:lnTo>
                <a:lnTo>
                  <a:pt x="115193" y="77688"/>
                </a:lnTo>
                <a:cubicBezTo>
                  <a:pt x="119647" y="77688"/>
                  <a:pt x="123230" y="81271"/>
                  <a:pt x="123230" y="85725"/>
                </a:cubicBezTo>
                <a:cubicBezTo>
                  <a:pt x="123230" y="90179"/>
                  <a:pt x="119647" y="93762"/>
                  <a:pt x="115193" y="93762"/>
                </a:cubicBezTo>
                <a:lnTo>
                  <a:pt x="93762" y="93762"/>
                </a:lnTo>
                <a:lnTo>
                  <a:pt x="93762" y="115193"/>
                </a:lnTo>
                <a:cubicBezTo>
                  <a:pt x="93762" y="119647"/>
                  <a:pt x="90179" y="123230"/>
                  <a:pt x="85725" y="123230"/>
                </a:cubicBezTo>
                <a:cubicBezTo>
                  <a:pt x="81271" y="123230"/>
                  <a:pt x="77688" y="119647"/>
                  <a:pt x="77688" y="115193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3" name="Text 11"/>
          <p:cNvSpPr/>
          <p:nvPr/>
        </p:nvSpPr>
        <p:spPr>
          <a:xfrm>
            <a:off x="835025" y="4381500"/>
            <a:ext cx="2085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Avantajlar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3334" y="48387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5" name="Text 13"/>
          <p:cNvSpPr/>
          <p:nvPr/>
        </p:nvSpPr>
        <p:spPr>
          <a:xfrm>
            <a:off x="858838" y="4800600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OWASP uyumlu raporlama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43334" y="51816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7" name="Text 15"/>
          <p:cNvSpPr/>
          <p:nvPr/>
        </p:nvSpPr>
        <p:spPr>
          <a:xfrm>
            <a:off x="858838" y="5143500"/>
            <a:ext cx="1590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Standart tabanlı analiz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43334" y="55245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9" name="Text 17"/>
          <p:cNvSpPr/>
          <p:nvPr/>
        </p:nvSpPr>
        <p:spPr>
          <a:xfrm>
            <a:off x="858838" y="5486400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Kurumsal entegrasyon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3334" y="58674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1" name="Text 19"/>
          <p:cNvSpPr/>
          <p:nvPr/>
        </p:nvSpPr>
        <p:spPr>
          <a:xfrm>
            <a:off x="858838" y="5829300"/>
            <a:ext cx="1685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Dokümantasyon kalitesi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298825" y="4149722"/>
            <a:ext cx="2682875" cy="2139950"/>
          </a:xfrm>
          <a:custGeom>
            <a:avLst/>
            <a:gdLst/>
            <a:ahLst/>
            <a:cxnLst/>
            <a:rect l="l" t="t" r="r" b="b"/>
            <a:pathLst>
              <a:path w="2682875" h="2139950">
                <a:moveTo>
                  <a:pt x="76204" y="0"/>
                </a:moveTo>
                <a:lnTo>
                  <a:pt x="2606671" y="0"/>
                </a:lnTo>
                <a:cubicBezTo>
                  <a:pt x="2648757" y="0"/>
                  <a:pt x="2682875" y="34118"/>
                  <a:pt x="2682875" y="76204"/>
                </a:cubicBezTo>
                <a:lnTo>
                  <a:pt x="2682875" y="2063746"/>
                </a:lnTo>
                <a:cubicBezTo>
                  <a:pt x="2682875" y="2105832"/>
                  <a:pt x="2648757" y="2139950"/>
                  <a:pt x="2606671" y="2139950"/>
                </a:cubicBezTo>
                <a:lnTo>
                  <a:pt x="76204" y="2139950"/>
                </a:lnTo>
                <a:cubicBezTo>
                  <a:pt x="34118" y="2139950"/>
                  <a:pt x="0" y="2105832"/>
                  <a:pt x="0" y="206374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3554413" y="44291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56257" y="77688"/>
                </a:moveTo>
                <a:lnTo>
                  <a:pt x="115193" y="77688"/>
                </a:lnTo>
                <a:cubicBezTo>
                  <a:pt x="119647" y="77688"/>
                  <a:pt x="123230" y="81271"/>
                  <a:pt x="123230" y="85725"/>
                </a:cubicBezTo>
                <a:cubicBezTo>
                  <a:pt x="123230" y="90179"/>
                  <a:pt x="119647" y="93762"/>
                  <a:pt x="115193" y="93762"/>
                </a:cubicBezTo>
                <a:lnTo>
                  <a:pt x="56257" y="93762"/>
                </a:lnTo>
                <a:cubicBezTo>
                  <a:pt x="51803" y="93762"/>
                  <a:pt x="48220" y="90179"/>
                  <a:pt x="48220" y="85725"/>
                </a:cubicBezTo>
                <a:cubicBezTo>
                  <a:pt x="48220" y="81271"/>
                  <a:pt x="51803" y="77688"/>
                  <a:pt x="56257" y="77688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4" name="Text 22"/>
          <p:cNvSpPr/>
          <p:nvPr/>
        </p:nvSpPr>
        <p:spPr>
          <a:xfrm>
            <a:off x="3749675" y="4381500"/>
            <a:ext cx="2085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Sınırlamalar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566319" y="483870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6" name="Text 24"/>
          <p:cNvSpPr/>
          <p:nvPr/>
        </p:nvSpPr>
        <p:spPr>
          <a:xfrm>
            <a:off x="3773488" y="4800600"/>
            <a:ext cx="1666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Sabit bağlam penceresi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566319" y="518160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8" name="Text 26"/>
          <p:cNvSpPr/>
          <p:nvPr/>
        </p:nvSpPr>
        <p:spPr>
          <a:xfrm>
            <a:off x="3773488" y="5143500"/>
            <a:ext cx="1428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Kısa ömürlü bağlam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566319" y="552450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0" name="Text 28"/>
          <p:cNvSpPr/>
          <p:nvPr/>
        </p:nvSpPr>
        <p:spPr>
          <a:xfrm>
            <a:off x="3773488" y="5486400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Rate limiting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566319" y="5867400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14351" y="19117"/>
                </a:moveTo>
                <a:cubicBezTo>
                  <a:pt x="11095" y="15861"/>
                  <a:pt x="5808" y="15861"/>
                  <a:pt x="2552" y="19117"/>
                </a:cubicBezTo>
                <a:cubicBezTo>
                  <a:pt x="-703" y="22373"/>
                  <a:pt x="-703" y="27660"/>
                  <a:pt x="2552" y="30915"/>
                </a:cubicBezTo>
                <a:lnTo>
                  <a:pt x="38338" y="66675"/>
                </a:lnTo>
                <a:lnTo>
                  <a:pt x="2578" y="102461"/>
                </a:lnTo>
                <a:cubicBezTo>
                  <a:pt x="-677" y="105716"/>
                  <a:pt x="-677" y="111003"/>
                  <a:pt x="2578" y="114259"/>
                </a:cubicBezTo>
                <a:cubicBezTo>
                  <a:pt x="5834" y="117515"/>
                  <a:pt x="11121" y="117515"/>
                  <a:pt x="14377" y="114259"/>
                </a:cubicBezTo>
                <a:lnTo>
                  <a:pt x="50136" y="78473"/>
                </a:lnTo>
                <a:lnTo>
                  <a:pt x="85922" y="114233"/>
                </a:lnTo>
                <a:cubicBezTo>
                  <a:pt x="89178" y="117489"/>
                  <a:pt x="94465" y="117489"/>
                  <a:pt x="97721" y="114233"/>
                </a:cubicBezTo>
                <a:cubicBezTo>
                  <a:pt x="100976" y="110977"/>
                  <a:pt x="100976" y="105690"/>
                  <a:pt x="97721" y="102435"/>
                </a:cubicBezTo>
                <a:lnTo>
                  <a:pt x="61935" y="66675"/>
                </a:lnTo>
                <a:lnTo>
                  <a:pt x="97695" y="30889"/>
                </a:lnTo>
                <a:cubicBezTo>
                  <a:pt x="100950" y="27634"/>
                  <a:pt x="100950" y="22347"/>
                  <a:pt x="97695" y="19091"/>
                </a:cubicBezTo>
                <a:cubicBezTo>
                  <a:pt x="94439" y="15835"/>
                  <a:pt x="89152" y="15835"/>
                  <a:pt x="85896" y="19091"/>
                </a:cubicBezTo>
                <a:lnTo>
                  <a:pt x="50136" y="54877"/>
                </a:lnTo>
                <a:lnTo>
                  <a:pt x="14351" y="19117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2" name="Text 30"/>
          <p:cNvSpPr/>
          <p:nvPr/>
        </p:nvSpPr>
        <p:spPr>
          <a:xfrm>
            <a:off x="3773488" y="5829300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Eski veri kesintisi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13475" y="1298575"/>
            <a:ext cx="5597525" cy="2559050"/>
          </a:xfrm>
          <a:custGeom>
            <a:avLst/>
            <a:gdLst/>
            <a:ahLst/>
            <a:cxnLst/>
            <a:rect l="l" t="t" r="r" b="b"/>
            <a:pathLst>
              <a:path w="5597525" h="2559050">
                <a:moveTo>
                  <a:pt x="76209" y="0"/>
                </a:moveTo>
                <a:lnTo>
                  <a:pt x="5521316" y="0"/>
                </a:lnTo>
                <a:cubicBezTo>
                  <a:pt x="5563405" y="0"/>
                  <a:pt x="5597525" y="34120"/>
                  <a:pt x="5597525" y="76209"/>
                </a:cubicBezTo>
                <a:lnTo>
                  <a:pt x="5597525" y="2482841"/>
                </a:lnTo>
                <a:cubicBezTo>
                  <a:pt x="5597525" y="2524930"/>
                  <a:pt x="5563405" y="2559050"/>
                  <a:pt x="5521316" y="2559050"/>
                </a:cubicBezTo>
                <a:lnTo>
                  <a:pt x="76209" y="2559050"/>
                </a:lnTo>
                <a:cubicBezTo>
                  <a:pt x="34120" y="2559050"/>
                  <a:pt x="0" y="2524930"/>
                  <a:pt x="0" y="2482841"/>
                </a:cubicBezTo>
                <a:lnTo>
                  <a:pt x="0" y="76209"/>
                </a:lnTo>
                <a:cubicBezTo>
                  <a:pt x="0" y="34120"/>
                  <a:pt x="34120" y="0"/>
                  <a:pt x="76209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6397625" y="1530344"/>
            <a:ext cx="5229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Performans Skoru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59525" y="2025644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8.7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11913" y="2482844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Standart Uyumu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001125" y="2025644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9.1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053513" y="2482844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Raporlama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359525" y="2825744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8.3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11913" y="3282944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Analiz Hızı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001125" y="2825744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8.9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053513" y="3282944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Kullanım Kolaylığı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213475" y="4092572"/>
            <a:ext cx="5597525" cy="2368550"/>
          </a:xfrm>
          <a:custGeom>
            <a:avLst/>
            <a:gdLst/>
            <a:ahLst/>
            <a:cxnLst/>
            <a:rect l="l" t="t" r="r" b="b"/>
            <a:pathLst>
              <a:path w="5597525" h="2368550">
                <a:moveTo>
                  <a:pt x="76196" y="0"/>
                </a:moveTo>
                <a:lnTo>
                  <a:pt x="5521329" y="0"/>
                </a:lnTo>
                <a:cubicBezTo>
                  <a:pt x="5563411" y="0"/>
                  <a:pt x="5597525" y="34114"/>
                  <a:pt x="5597525" y="76196"/>
                </a:cubicBezTo>
                <a:lnTo>
                  <a:pt x="5597525" y="2292354"/>
                </a:lnTo>
                <a:cubicBezTo>
                  <a:pt x="5597525" y="2334436"/>
                  <a:pt x="5563411" y="2368550"/>
                  <a:pt x="5521329" y="2368550"/>
                </a:cubicBezTo>
                <a:lnTo>
                  <a:pt x="76196" y="2368550"/>
                </a:lnTo>
                <a:cubicBezTo>
                  <a:pt x="34114" y="2368550"/>
                  <a:pt x="0" y="2334436"/>
                  <a:pt x="0" y="229235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6402388" y="4324350"/>
            <a:ext cx="521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OWASP Uyum Raporlaması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45250" y="4743450"/>
            <a:ext cx="5133975" cy="419100"/>
          </a:xfrm>
          <a:custGeom>
            <a:avLst/>
            <a:gdLst/>
            <a:ahLst/>
            <a:cxnLst/>
            <a:rect l="l" t="t" r="r" b="b"/>
            <a:pathLst>
              <a:path w="5133975" h="419100">
                <a:moveTo>
                  <a:pt x="38100" y="0"/>
                </a:moveTo>
                <a:lnTo>
                  <a:pt x="5095875" y="0"/>
                </a:lnTo>
                <a:cubicBezTo>
                  <a:pt x="5116917" y="0"/>
                  <a:pt x="5133975" y="17058"/>
                  <a:pt x="5133975" y="38100"/>
                </a:cubicBezTo>
                <a:lnTo>
                  <a:pt x="5133975" y="381000"/>
                </a:lnTo>
                <a:cubicBezTo>
                  <a:pt x="5133975" y="402042"/>
                  <a:pt x="5116917" y="419100"/>
                  <a:pt x="5095875" y="419100"/>
                </a:cubicBezTo>
                <a:lnTo>
                  <a:pt x="38100" y="419100"/>
                </a:lnTo>
                <a:cubicBezTo>
                  <a:pt x="17058" y="419100"/>
                  <a:pt x="0" y="402042"/>
                  <a:pt x="0" y="381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6559550" y="4857750"/>
            <a:ext cx="1733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A01: Broken Access Control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0602119" y="48958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8" name="Shape 46"/>
          <p:cNvSpPr/>
          <p:nvPr/>
        </p:nvSpPr>
        <p:spPr>
          <a:xfrm>
            <a:off x="10783094" y="48958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9" name="Shape 47"/>
          <p:cNvSpPr/>
          <p:nvPr/>
        </p:nvSpPr>
        <p:spPr>
          <a:xfrm>
            <a:off x="10964069" y="48958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0" name="Shape 48"/>
          <p:cNvSpPr/>
          <p:nvPr/>
        </p:nvSpPr>
        <p:spPr>
          <a:xfrm>
            <a:off x="11145044" y="48958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1" name="Shape 49"/>
          <p:cNvSpPr/>
          <p:nvPr/>
        </p:nvSpPr>
        <p:spPr>
          <a:xfrm>
            <a:off x="11326019" y="48958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2" name="Shape 50"/>
          <p:cNvSpPr/>
          <p:nvPr/>
        </p:nvSpPr>
        <p:spPr>
          <a:xfrm>
            <a:off x="6445250" y="5276850"/>
            <a:ext cx="5133975" cy="419100"/>
          </a:xfrm>
          <a:custGeom>
            <a:avLst/>
            <a:gdLst/>
            <a:ahLst/>
            <a:cxnLst/>
            <a:rect l="l" t="t" r="r" b="b"/>
            <a:pathLst>
              <a:path w="5133975" h="419100">
                <a:moveTo>
                  <a:pt x="38100" y="0"/>
                </a:moveTo>
                <a:lnTo>
                  <a:pt x="5095875" y="0"/>
                </a:lnTo>
                <a:cubicBezTo>
                  <a:pt x="5116917" y="0"/>
                  <a:pt x="5133975" y="17058"/>
                  <a:pt x="5133975" y="38100"/>
                </a:cubicBezTo>
                <a:lnTo>
                  <a:pt x="5133975" y="381000"/>
                </a:lnTo>
                <a:cubicBezTo>
                  <a:pt x="5133975" y="402042"/>
                  <a:pt x="5116917" y="419100"/>
                  <a:pt x="5095875" y="419100"/>
                </a:cubicBezTo>
                <a:lnTo>
                  <a:pt x="38100" y="419100"/>
                </a:lnTo>
                <a:cubicBezTo>
                  <a:pt x="17058" y="419100"/>
                  <a:pt x="0" y="402042"/>
                  <a:pt x="0" y="381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6559550" y="5391150"/>
            <a:ext cx="1685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A07: Broken Authentication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10602119" y="54292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5" name="Shape 53"/>
          <p:cNvSpPr/>
          <p:nvPr/>
        </p:nvSpPr>
        <p:spPr>
          <a:xfrm>
            <a:off x="10783094" y="54292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6" name="Shape 54"/>
          <p:cNvSpPr/>
          <p:nvPr/>
        </p:nvSpPr>
        <p:spPr>
          <a:xfrm>
            <a:off x="10964069" y="54292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7" name="Shape 55"/>
          <p:cNvSpPr/>
          <p:nvPr/>
        </p:nvSpPr>
        <p:spPr>
          <a:xfrm>
            <a:off x="11145044" y="54292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8" name="Shape 56"/>
          <p:cNvSpPr/>
          <p:nvPr/>
        </p:nvSpPr>
        <p:spPr>
          <a:xfrm>
            <a:off x="11326019" y="54292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59" name="Shape 57"/>
          <p:cNvSpPr/>
          <p:nvPr/>
        </p:nvSpPr>
        <p:spPr>
          <a:xfrm>
            <a:off x="6445250" y="5810250"/>
            <a:ext cx="5133975" cy="419100"/>
          </a:xfrm>
          <a:custGeom>
            <a:avLst/>
            <a:gdLst/>
            <a:ahLst/>
            <a:cxnLst/>
            <a:rect l="l" t="t" r="r" b="b"/>
            <a:pathLst>
              <a:path w="5133975" h="419100">
                <a:moveTo>
                  <a:pt x="38100" y="0"/>
                </a:moveTo>
                <a:lnTo>
                  <a:pt x="5095875" y="0"/>
                </a:lnTo>
                <a:cubicBezTo>
                  <a:pt x="5116917" y="0"/>
                  <a:pt x="5133975" y="17058"/>
                  <a:pt x="5133975" y="38100"/>
                </a:cubicBezTo>
                <a:lnTo>
                  <a:pt x="5133975" y="381000"/>
                </a:lnTo>
                <a:cubicBezTo>
                  <a:pt x="5133975" y="402042"/>
                  <a:pt x="5116917" y="419100"/>
                  <a:pt x="5095875" y="419100"/>
                </a:cubicBezTo>
                <a:lnTo>
                  <a:pt x="38100" y="419100"/>
                </a:lnTo>
                <a:cubicBezTo>
                  <a:pt x="17058" y="419100"/>
                  <a:pt x="0" y="402042"/>
                  <a:pt x="0" y="381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6559550" y="5924550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A02: Cryptographic Failures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0602119" y="59626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2" name="Shape 60"/>
          <p:cNvSpPr/>
          <p:nvPr/>
        </p:nvSpPr>
        <p:spPr>
          <a:xfrm>
            <a:off x="10783094" y="59626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3" name="Shape 61"/>
          <p:cNvSpPr/>
          <p:nvPr/>
        </p:nvSpPr>
        <p:spPr>
          <a:xfrm>
            <a:off x="10964069" y="59626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4" name="Shape 62"/>
          <p:cNvSpPr/>
          <p:nvPr/>
        </p:nvSpPr>
        <p:spPr>
          <a:xfrm>
            <a:off x="11145044" y="59626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5" name="Shape 63"/>
          <p:cNvSpPr/>
          <p:nvPr/>
        </p:nvSpPr>
        <p:spPr>
          <a:xfrm>
            <a:off x="11326019" y="5962650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69093" y="-4219"/>
                </a:moveTo>
                <a:cubicBezTo>
                  <a:pt x="68178" y="-6005"/>
                  <a:pt x="66325" y="-7144"/>
                  <a:pt x="64316" y="-7144"/>
                </a:cubicBezTo>
                <a:cubicBezTo>
                  <a:pt x="62307" y="-7144"/>
                  <a:pt x="60454" y="-6005"/>
                  <a:pt x="59539" y="-4219"/>
                </a:cubicBezTo>
                <a:lnTo>
                  <a:pt x="43108" y="27972"/>
                </a:lnTo>
                <a:lnTo>
                  <a:pt x="7412" y="33643"/>
                </a:lnTo>
                <a:cubicBezTo>
                  <a:pt x="5425" y="33955"/>
                  <a:pt x="3773" y="35362"/>
                  <a:pt x="3148" y="37281"/>
                </a:cubicBezTo>
                <a:cubicBezTo>
                  <a:pt x="2523" y="39201"/>
                  <a:pt x="3036" y="41300"/>
                  <a:pt x="4443" y="42729"/>
                </a:cubicBezTo>
                <a:lnTo>
                  <a:pt x="29981" y="68290"/>
                </a:lnTo>
                <a:lnTo>
                  <a:pt x="24356" y="103986"/>
                </a:lnTo>
                <a:cubicBezTo>
                  <a:pt x="24043" y="105973"/>
                  <a:pt x="24869" y="107982"/>
                  <a:pt x="26499" y="109165"/>
                </a:cubicBezTo>
                <a:cubicBezTo>
                  <a:pt x="28129" y="110349"/>
                  <a:pt x="30272" y="110527"/>
                  <a:pt x="32080" y="109612"/>
                </a:cubicBezTo>
                <a:lnTo>
                  <a:pt x="64316" y="93226"/>
                </a:lnTo>
                <a:lnTo>
                  <a:pt x="96530" y="109612"/>
                </a:lnTo>
                <a:cubicBezTo>
                  <a:pt x="98316" y="110527"/>
                  <a:pt x="100481" y="110349"/>
                  <a:pt x="102111" y="109165"/>
                </a:cubicBezTo>
                <a:cubicBezTo>
                  <a:pt x="103741" y="107982"/>
                  <a:pt x="104567" y="105995"/>
                  <a:pt x="104254" y="103986"/>
                </a:cubicBezTo>
                <a:lnTo>
                  <a:pt x="98606" y="68290"/>
                </a:lnTo>
                <a:lnTo>
                  <a:pt x="124145" y="42729"/>
                </a:lnTo>
                <a:cubicBezTo>
                  <a:pt x="125574" y="41300"/>
                  <a:pt x="126065" y="39201"/>
                  <a:pt x="125440" y="37281"/>
                </a:cubicBezTo>
                <a:cubicBezTo>
                  <a:pt x="124815" y="35362"/>
                  <a:pt x="123185" y="33955"/>
                  <a:pt x="121176" y="33643"/>
                </a:cubicBezTo>
                <a:lnTo>
                  <a:pt x="85502" y="27972"/>
                </a:lnTo>
                <a:lnTo>
                  <a:pt x="69093" y="-4219"/>
                </a:lnTo>
                <a:close/>
              </a:path>
            </a:pathLst>
          </a:custGeom>
          <a:solidFill>
            <a:srgbClr val="4A6C8C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6563" y="336563"/>
            <a:ext cx="11586186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spc="53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 DEEPMIND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6563" y="605814"/>
            <a:ext cx="11670327" cy="3365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85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Gemini Fast: Gerçek Zamanlı Analiz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9368" y="1113463"/>
            <a:ext cx="5651456" cy="2092301"/>
          </a:xfrm>
          <a:custGeom>
            <a:avLst/>
            <a:gdLst/>
            <a:ahLst/>
            <a:cxnLst/>
            <a:rect l="l" t="t" r="r" b="b"/>
            <a:pathLst>
              <a:path w="5651456" h="2092301">
                <a:moveTo>
                  <a:pt x="67309" y="0"/>
                </a:moveTo>
                <a:lnTo>
                  <a:pt x="5584147" y="0"/>
                </a:lnTo>
                <a:cubicBezTo>
                  <a:pt x="5621296" y="0"/>
                  <a:pt x="5651456" y="30160"/>
                  <a:pt x="5651456" y="67309"/>
                </a:cubicBezTo>
                <a:lnTo>
                  <a:pt x="5651456" y="2024992"/>
                </a:lnTo>
                <a:cubicBezTo>
                  <a:pt x="5651456" y="2062141"/>
                  <a:pt x="5621296" y="2092301"/>
                  <a:pt x="5584147" y="2092301"/>
                </a:cubicBezTo>
                <a:lnTo>
                  <a:pt x="67309" y="2092301"/>
                </a:lnTo>
                <a:cubicBezTo>
                  <a:pt x="30160" y="2092301"/>
                  <a:pt x="0" y="2062141"/>
                  <a:pt x="0" y="2024992"/>
                </a:cubicBezTo>
                <a:lnTo>
                  <a:pt x="0" y="67309"/>
                </a:lnTo>
                <a:cubicBezTo>
                  <a:pt x="0" y="30160"/>
                  <a:pt x="30160" y="0"/>
                  <a:pt x="67309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44110" y="1318200"/>
            <a:ext cx="538501" cy="538501"/>
          </a:xfrm>
          <a:custGeom>
            <a:avLst/>
            <a:gdLst/>
            <a:ahLst/>
            <a:cxnLst/>
            <a:rect l="l" t="t" r="r" b="b"/>
            <a:pathLst>
              <a:path w="538501" h="538501">
                <a:moveTo>
                  <a:pt x="67313" y="0"/>
                </a:moveTo>
                <a:lnTo>
                  <a:pt x="471188" y="0"/>
                </a:lnTo>
                <a:cubicBezTo>
                  <a:pt x="508339" y="0"/>
                  <a:pt x="538501" y="30162"/>
                  <a:pt x="538501" y="67313"/>
                </a:cubicBezTo>
                <a:lnTo>
                  <a:pt x="538501" y="471188"/>
                </a:lnTo>
                <a:cubicBezTo>
                  <a:pt x="538501" y="508364"/>
                  <a:pt x="508364" y="538501"/>
                  <a:pt x="471188" y="538501"/>
                </a:cubicBezTo>
                <a:lnTo>
                  <a:pt x="67313" y="538501"/>
                </a:lnTo>
                <a:cubicBezTo>
                  <a:pt x="30162" y="538501"/>
                  <a:pt x="0" y="508339"/>
                  <a:pt x="0" y="471188"/>
                </a:cubicBezTo>
                <a:lnTo>
                  <a:pt x="0" y="67313"/>
                </a:lnTo>
                <a:cubicBezTo>
                  <a:pt x="0" y="30162"/>
                  <a:pt x="30162" y="0"/>
                  <a:pt x="67313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" name="Shape 4"/>
          <p:cNvSpPr/>
          <p:nvPr/>
        </p:nvSpPr>
        <p:spPr>
          <a:xfrm>
            <a:off x="725013" y="1486482"/>
            <a:ext cx="176696" cy="201938"/>
          </a:xfrm>
          <a:custGeom>
            <a:avLst/>
            <a:gdLst/>
            <a:ahLst/>
            <a:cxnLst/>
            <a:rect l="l" t="t" r="r" b="b"/>
            <a:pathLst>
              <a:path w="176696" h="201938">
                <a:moveTo>
                  <a:pt x="133626" y="-3905"/>
                </a:moveTo>
                <a:cubicBezTo>
                  <a:pt x="138320" y="-513"/>
                  <a:pt x="140055" y="5640"/>
                  <a:pt x="137925" y="11004"/>
                </a:cubicBezTo>
                <a:lnTo>
                  <a:pt x="107003" y="88348"/>
                </a:lnTo>
                <a:lnTo>
                  <a:pt x="164075" y="88348"/>
                </a:lnTo>
                <a:cubicBezTo>
                  <a:pt x="169399" y="88348"/>
                  <a:pt x="174132" y="91661"/>
                  <a:pt x="175946" y="96670"/>
                </a:cubicBezTo>
                <a:cubicBezTo>
                  <a:pt x="177761" y="101679"/>
                  <a:pt x="176222" y="107280"/>
                  <a:pt x="172160" y="110671"/>
                </a:cubicBezTo>
                <a:lnTo>
                  <a:pt x="58570" y="205330"/>
                </a:lnTo>
                <a:cubicBezTo>
                  <a:pt x="54113" y="209037"/>
                  <a:pt x="47763" y="209234"/>
                  <a:pt x="43070" y="205843"/>
                </a:cubicBezTo>
                <a:cubicBezTo>
                  <a:pt x="38376" y="202451"/>
                  <a:pt x="36641" y="196298"/>
                  <a:pt x="38770" y="190934"/>
                </a:cubicBezTo>
                <a:lnTo>
                  <a:pt x="69692" y="113590"/>
                </a:lnTo>
                <a:lnTo>
                  <a:pt x="12621" y="113590"/>
                </a:lnTo>
                <a:cubicBezTo>
                  <a:pt x="7297" y="113590"/>
                  <a:pt x="2564" y="110277"/>
                  <a:pt x="749" y="105268"/>
                </a:cubicBezTo>
                <a:cubicBezTo>
                  <a:pt x="-1065" y="100259"/>
                  <a:pt x="473" y="94658"/>
                  <a:pt x="4536" y="91266"/>
                </a:cubicBezTo>
                <a:lnTo>
                  <a:pt x="118126" y="-3392"/>
                </a:lnTo>
                <a:cubicBezTo>
                  <a:pt x="122583" y="-7099"/>
                  <a:pt x="128933" y="-7297"/>
                  <a:pt x="133626" y="-390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217237" y="1351856"/>
            <a:ext cx="1253698" cy="2692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9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Gemini Fast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17237" y="1621107"/>
            <a:ext cx="1220041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Hızlı Tarama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44110" y="1991326"/>
            <a:ext cx="5309284" cy="4375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Fast, </a:t>
            </a:r>
            <a:pPr>
              <a:lnSpc>
                <a:spcPct val="140000"/>
              </a:lnSpc>
            </a:pPr>
            <a:r>
              <a:rPr lang="en-US" sz="106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hızlı veri işleme ve gerçek zamanlıya yakın yanıt süreleri</a:t>
            </a:r>
            <a:pPr>
              <a:lnSpc>
                <a:spcPct val="14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ile pratik analiz imkanı sunmaktadır.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4110" y="2563484"/>
            <a:ext cx="5309284" cy="4375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Canlı sistemlerde hızlı tarama ve anlık geri bildirim gerektiren senaryolarda etkili performans göstermektedir.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39368" y="3413309"/>
            <a:ext cx="5651456" cy="3438553"/>
          </a:xfrm>
          <a:custGeom>
            <a:avLst/>
            <a:gdLst/>
            <a:ahLst/>
            <a:cxnLst/>
            <a:rect l="l" t="t" r="r" b="b"/>
            <a:pathLst>
              <a:path w="5651456" h="3438553">
                <a:moveTo>
                  <a:pt x="67327" y="0"/>
                </a:moveTo>
                <a:lnTo>
                  <a:pt x="5584129" y="0"/>
                </a:lnTo>
                <a:cubicBezTo>
                  <a:pt x="5621313" y="0"/>
                  <a:pt x="5651456" y="30143"/>
                  <a:pt x="5651456" y="67327"/>
                </a:cubicBezTo>
                <a:lnTo>
                  <a:pt x="5651456" y="3371227"/>
                </a:lnTo>
                <a:cubicBezTo>
                  <a:pt x="5651456" y="3408410"/>
                  <a:pt x="5621313" y="3438553"/>
                  <a:pt x="5584129" y="3438553"/>
                </a:cubicBezTo>
                <a:lnTo>
                  <a:pt x="67327" y="3438553"/>
                </a:lnTo>
                <a:cubicBezTo>
                  <a:pt x="30143" y="3438553"/>
                  <a:pt x="0" y="3408410"/>
                  <a:pt x="0" y="3371227"/>
                </a:cubicBezTo>
                <a:lnTo>
                  <a:pt x="0" y="67327"/>
                </a:lnTo>
                <a:cubicBezTo>
                  <a:pt x="0" y="30168"/>
                  <a:pt x="30168" y="0"/>
                  <a:pt x="67327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65146" y="3651710"/>
            <a:ext cx="168282" cy="168282"/>
          </a:xfrm>
          <a:custGeom>
            <a:avLst/>
            <a:gdLst/>
            <a:ahLst/>
            <a:cxnLst/>
            <a:rect l="l" t="t" r="r" b="b"/>
            <a:pathLst>
              <a:path w="168282" h="168282">
                <a:moveTo>
                  <a:pt x="0" y="84141"/>
                </a:moveTo>
                <a:cubicBezTo>
                  <a:pt x="0" y="37702"/>
                  <a:pt x="37702" y="0"/>
                  <a:pt x="84141" y="0"/>
                </a:cubicBezTo>
                <a:cubicBezTo>
                  <a:pt x="130579" y="0"/>
                  <a:pt x="168282" y="37702"/>
                  <a:pt x="168282" y="84141"/>
                </a:cubicBezTo>
                <a:cubicBezTo>
                  <a:pt x="168282" y="130579"/>
                  <a:pt x="130579" y="168282"/>
                  <a:pt x="84141" y="168282"/>
                </a:cubicBezTo>
                <a:cubicBezTo>
                  <a:pt x="37702" y="168282"/>
                  <a:pt x="0" y="130579"/>
                  <a:pt x="0" y="84141"/>
                </a:cubicBezTo>
                <a:close/>
                <a:moveTo>
                  <a:pt x="94658" y="31553"/>
                </a:moveTo>
                <a:cubicBezTo>
                  <a:pt x="94658" y="25748"/>
                  <a:pt x="89946" y="21035"/>
                  <a:pt x="84141" y="21035"/>
                </a:cubicBezTo>
                <a:cubicBezTo>
                  <a:pt x="78336" y="21035"/>
                  <a:pt x="73623" y="25748"/>
                  <a:pt x="73623" y="31553"/>
                </a:cubicBezTo>
                <a:cubicBezTo>
                  <a:pt x="73623" y="37358"/>
                  <a:pt x="78336" y="42070"/>
                  <a:pt x="84141" y="42070"/>
                </a:cubicBezTo>
                <a:cubicBezTo>
                  <a:pt x="89946" y="42070"/>
                  <a:pt x="94658" y="37358"/>
                  <a:pt x="94658" y="31553"/>
                </a:cubicBezTo>
                <a:close/>
                <a:moveTo>
                  <a:pt x="84141" y="136729"/>
                </a:moveTo>
                <a:cubicBezTo>
                  <a:pt x="95743" y="136729"/>
                  <a:pt x="105176" y="127296"/>
                  <a:pt x="105176" y="115694"/>
                </a:cubicBezTo>
                <a:cubicBezTo>
                  <a:pt x="105176" y="110369"/>
                  <a:pt x="103204" y="105472"/>
                  <a:pt x="99917" y="101791"/>
                </a:cubicBezTo>
                <a:lnTo>
                  <a:pt x="122760" y="56138"/>
                </a:lnTo>
                <a:cubicBezTo>
                  <a:pt x="124699" y="52226"/>
                  <a:pt x="123122" y="47494"/>
                  <a:pt x="119243" y="45554"/>
                </a:cubicBezTo>
                <a:cubicBezTo>
                  <a:pt x="115365" y="43615"/>
                  <a:pt x="110599" y="45193"/>
                  <a:pt x="108660" y="49071"/>
                </a:cubicBezTo>
                <a:lnTo>
                  <a:pt x="85817" y="94724"/>
                </a:lnTo>
                <a:cubicBezTo>
                  <a:pt x="85258" y="94691"/>
                  <a:pt x="84700" y="94658"/>
                  <a:pt x="84141" y="94658"/>
                </a:cubicBezTo>
                <a:cubicBezTo>
                  <a:pt x="72539" y="94658"/>
                  <a:pt x="63106" y="104091"/>
                  <a:pt x="63106" y="115694"/>
                </a:cubicBezTo>
                <a:cubicBezTo>
                  <a:pt x="63106" y="127296"/>
                  <a:pt x="72539" y="136729"/>
                  <a:pt x="84141" y="136729"/>
                </a:cubicBezTo>
                <a:close/>
                <a:moveTo>
                  <a:pt x="57847" y="47329"/>
                </a:moveTo>
                <a:cubicBezTo>
                  <a:pt x="57847" y="41524"/>
                  <a:pt x="53134" y="36812"/>
                  <a:pt x="47329" y="36812"/>
                </a:cubicBezTo>
                <a:cubicBezTo>
                  <a:pt x="41524" y="36812"/>
                  <a:pt x="36812" y="41524"/>
                  <a:pt x="36812" y="47329"/>
                </a:cubicBezTo>
                <a:cubicBezTo>
                  <a:pt x="36812" y="53134"/>
                  <a:pt x="41524" y="57847"/>
                  <a:pt x="47329" y="57847"/>
                </a:cubicBezTo>
                <a:cubicBezTo>
                  <a:pt x="53134" y="57847"/>
                  <a:pt x="57847" y="53134"/>
                  <a:pt x="57847" y="47329"/>
                </a:cubicBezTo>
                <a:close/>
                <a:moveTo>
                  <a:pt x="31553" y="94658"/>
                </a:moveTo>
                <a:cubicBezTo>
                  <a:pt x="37358" y="94658"/>
                  <a:pt x="42070" y="89946"/>
                  <a:pt x="42070" y="84141"/>
                </a:cubicBezTo>
                <a:cubicBezTo>
                  <a:pt x="42070" y="78336"/>
                  <a:pt x="37358" y="73623"/>
                  <a:pt x="31553" y="73623"/>
                </a:cubicBezTo>
                <a:cubicBezTo>
                  <a:pt x="25748" y="73623"/>
                  <a:pt x="21035" y="78336"/>
                  <a:pt x="21035" y="84141"/>
                </a:cubicBezTo>
                <a:cubicBezTo>
                  <a:pt x="21035" y="89946"/>
                  <a:pt x="25748" y="94658"/>
                  <a:pt x="31553" y="94658"/>
                </a:cubicBezTo>
                <a:close/>
                <a:moveTo>
                  <a:pt x="147246" y="84141"/>
                </a:moveTo>
                <a:cubicBezTo>
                  <a:pt x="147246" y="78336"/>
                  <a:pt x="142534" y="73623"/>
                  <a:pt x="136729" y="73623"/>
                </a:cubicBezTo>
                <a:cubicBezTo>
                  <a:pt x="130924" y="73623"/>
                  <a:pt x="126211" y="78336"/>
                  <a:pt x="126211" y="84141"/>
                </a:cubicBezTo>
                <a:cubicBezTo>
                  <a:pt x="126211" y="89946"/>
                  <a:pt x="130924" y="94658"/>
                  <a:pt x="136729" y="94658"/>
                </a:cubicBezTo>
                <a:cubicBezTo>
                  <a:pt x="142534" y="94658"/>
                  <a:pt x="147246" y="89946"/>
                  <a:pt x="147246" y="8414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3" name="Text 11"/>
          <p:cNvSpPr/>
          <p:nvPr/>
        </p:nvSpPr>
        <p:spPr>
          <a:xfrm>
            <a:off x="754462" y="3618054"/>
            <a:ext cx="5115760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5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Performans Metrikleri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44110" y="3988273"/>
            <a:ext cx="5241971" cy="437532"/>
          </a:xfrm>
          <a:custGeom>
            <a:avLst/>
            <a:gdLst/>
            <a:ahLst/>
            <a:cxnLst/>
            <a:rect l="l" t="t" r="r" b="b"/>
            <a:pathLst>
              <a:path w="5241971" h="437532">
                <a:moveTo>
                  <a:pt x="33655" y="0"/>
                </a:moveTo>
                <a:lnTo>
                  <a:pt x="5208316" y="0"/>
                </a:lnTo>
                <a:cubicBezTo>
                  <a:pt x="5226903" y="0"/>
                  <a:pt x="5241971" y="15068"/>
                  <a:pt x="5241971" y="33655"/>
                </a:cubicBezTo>
                <a:lnTo>
                  <a:pt x="5241971" y="403877"/>
                </a:lnTo>
                <a:cubicBezTo>
                  <a:pt x="5241971" y="422464"/>
                  <a:pt x="5226903" y="437532"/>
                  <a:pt x="5208316" y="437532"/>
                </a:cubicBezTo>
                <a:lnTo>
                  <a:pt x="33655" y="437532"/>
                </a:lnTo>
                <a:cubicBezTo>
                  <a:pt x="15080" y="437532"/>
                  <a:pt x="0" y="422452"/>
                  <a:pt x="0" y="403877"/>
                </a:cubicBezTo>
                <a:lnTo>
                  <a:pt x="0" y="33655"/>
                </a:lnTo>
                <a:cubicBezTo>
                  <a:pt x="0" y="15080"/>
                  <a:pt x="15080" y="0"/>
                  <a:pt x="3365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45079" y="4106070"/>
            <a:ext cx="1388323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Ortalama Yanıt Süresi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358453" y="4089242"/>
            <a:ext cx="412290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5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1.2s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44110" y="4526774"/>
            <a:ext cx="5241971" cy="437532"/>
          </a:xfrm>
          <a:custGeom>
            <a:avLst/>
            <a:gdLst/>
            <a:ahLst/>
            <a:cxnLst/>
            <a:rect l="l" t="t" r="r" b="b"/>
            <a:pathLst>
              <a:path w="5241971" h="437532">
                <a:moveTo>
                  <a:pt x="33655" y="0"/>
                </a:moveTo>
                <a:lnTo>
                  <a:pt x="5208316" y="0"/>
                </a:lnTo>
                <a:cubicBezTo>
                  <a:pt x="5226903" y="0"/>
                  <a:pt x="5241971" y="15068"/>
                  <a:pt x="5241971" y="33655"/>
                </a:cubicBezTo>
                <a:lnTo>
                  <a:pt x="5241971" y="403877"/>
                </a:lnTo>
                <a:cubicBezTo>
                  <a:pt x="5241971" y="422464"/>
                  <a:pt x="5226903" y="437532"/>
                  <a:pt x="5208316" y="437532"/>
                </a:cubicBezTo>
                <a:lnTo>
                  <a:pt x="33655" y="437532"/>
                </a:lnTo>
                <a:cubicBezTo>
                  <a:pt x="15080" y="437532"/>
                  <a:pt x="0" y="422452"/>
                  <a:pt x="0" y="403877"/>
                </a:cubicBezTo>
                <a:lnTo>
                  <a:pt x="0" y="33655"/>
                </a:lnTo>
                <a:cubicBezTo>
                  <a:pt x="0" y="15080"/>
                  <a:pt x="15080" y="0"/>
                  <a:pt x="3365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645079" y="4644571"/>
            <a:ext cx="1447222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Throughput (İstek/Dak)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405169" y="4627743"/>
            <a:ext cx="361805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5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850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44110" y="5065275"/>
            <a:ext cx="5241971" cy="437532"/>
          </a:xfrm>
          <a:custGeom>
            <a:avLst/>
            <a:gdLst/>
            <a:ahLst/>
            <a:cxnLst/>
            <a:rect l="l" t="t" r="r" b="b"/>
            <a:pathLst>
              <a:path w="5241971" h="437532">
                <a:moveTo>
                  <a:pt x="33655" y="0"/>
                </a:moveTo>
                <a:lnTo>
                  <a:pt x="5208316" y="0"/>
                </a:lnTo>
                <a:cubicBezTo>
                  <a:pt x="5226903" y="0"/>
                  <a:pt x="5241971" y="15068"/>
                  <a:pt x="5241971" y="33655"/>
                </a:cubicBezTo>
                <a:lnTo>
                  <a:pt x="5241971" y="403877"/>
                </a:lnTo>
                <a:cubicBezTo>
                  <a:pt x="5241971" y="422464"/>
                  <a:pt x="5226903" y="437532"/>
                  <a:pt x="5208316" y="437532"/>
                </a:cubicBezTo>
                <a:lnTo>
                  <a:pt x="33655" y="437532"/>
                </a:lnTo>
                <a:cubicBezTo>
                  <a:pt x="15080" y="437532"/>
                  <a:pt x="0" y="422452"/>
                  <a:pt x="0" y="403877"/>
                </a:cubicBezTo>
                <a:lnTo>
                  <a:pt x="0" y="33655"/>
                </a:lnTo>
                <a:cubicBezTo>
                  <a:pt x="0" y="15080"/>
                  <a:pt x="15080" y="0"/>
                  <a:pt x="3365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45079" y="5183072"/>
            <a:ext cx="832994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Başarı Oranı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349163" y="5166244"/>
            <a:ext cx="420704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5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94%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99248" y="1113463"/>
            <a:ext cx="5651456" cy="2731771"/>
          </a:xfrm>
          <a:custGeom>
            <a:avLst/>
            <a:gdLst/>
            <a:ahLst/>
            <a:cxnLst/>
            <a:rect l="l" t="t" r="r" b="b"/>
            <a:pathLst>
              <a:path w="5651456" h="2731771">
                <a:moveTo>
                  <a:pt x="67311" y="0"/>
                </a:moveTo>
                <a:lnTo>
                  <a:pt x="5584145" y="0"/>
                </a:lnTo>
                <a:cubicBezTo>
                  <a:pt x="5621320" y="0"/>
                  <a:pt x="5651456" y="30136"/>
                  <a:pt x="5651456" y="67311"/>
                </a:cubicBezTo>
                <a:lnTo>
                  <a:pt x="5651456" y="2664460"/>
                </a:lnTo>
                <a:cubicBezTo>
                  <a:pt x="5651456" y="2701635"/>
                  <a:pt x="5621320" y="2731771"/>
                  <a:pt x="5584145" y="2731771"/>
                </a:cubicBezTo>
                <a:lnTo>
                  <a:pt x="67311" y="2731771"/>
                </a:lnTo>
                <a:cubicBezTo>
                  <a:pt x="30136" y="2731771"/>
                  <a:pt x="0" y="2701635"/>
                  <a:pt x="0" y="2664460"/>
                </a:cubicBezTo>
                <a:lnTo>
                  <a:pt x="0" y="67311"/>
                </a:lnTo>
                <a:cubicBezTo>
                  <a:pt x="0" y="30161"/>
                  <a:pt x="30161" y="0"/>
                  <a:pt x="67311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361920" y="1318200"/>
            <a:ext cx="5326112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5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Hız Karşılaştırması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03991" y="1755732"/>
            <a:ext cx="790923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Fast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384863" y="1755732"/>
            <a:ext cx="328149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1.2s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03991" y="2024983"/>
            <a:ext cx="5241971" cy="100969"/>
          </a:xfrm>
          <a:custGeom>
            <a:avLst/>
            <a:gdLst/>
            <a:ahLst/>
            <a:cxnLst/>
            <a:rect l="l" t="t" r="r" b="b"/>
            <a:pathLst>
              <a:path w="5241971" h="100969">
                <a:moveTo>
                  <a:pt x="50484" y="0"/>
                </a:moveTo>
                <a:lnTo>
                  <a:pt x="5191487" y="0"/>
                </a:lnTo>
                <a:cubicBezTo>
                  <a:pt x="5219368" y="0"/>
                  <a:pt x="5241971" y="22603"/>
                  <a:pt x="5241971" y="50484"/>
                </a:cubicBezTo>
                <a:lnTo>
                  <a:pt x="5241971" y="50484"/>
                </a:lnTo>
                <a:cubicBezTo>
                  <a:pt x="5241971" y="78366"/>
                  <a:pt x="5219368" y="100969"/>
                  <a:pt x="5191487" y="100969"/>
                </a:cubicBezTo>
                <a:lnTo>
                  <a:pt x="50484" y="100969"/>
                </a:lnTo>
                <a:cubicBezTo>
                  <a:pt x="22603" y="100969"/>
                  <a:pt x="0" y="78366"/>
                  <a:pt x="0" y="50484"/>
                </a:cubicBezTo>
                <a:lnTo>
                  <a:pt x="0" y="50484"/>
                </a:lnTo>
                <a:cubicBezTo>
                  <a:pt x="0" y="22603"/>
                  <a:pt x="22603" y="0"/>
                  <a:pt x="5048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403991" y="2024983"/>
            <a:ext cx="1312596" cy="100969"/>
          </a:xfrm>
          <a:custGeom>
            <a:avLst/>
            <a:gdLst/>
            <a:ahLst/>
            <a:cxnLst/>
            <a:rect l="l" t="t" r="r" b="b"/>
            <a:pathLst>
              <a:path w="1312596" h="100969">
                <a:moveTo>
                  <a:pt x="50484" y="0"/>
                </a:moveTo>
                <a:lnTo>
                  <a:pt x="1262112" y="0"/>
                </a:lnTo>
                <a:cubicBezTo>
                  <a:pt x="1289994" y="0"/>
                  <a:pt x="1312596" y="22603"/>
                  <a:pt x="1312596" y="50484"/>
                </a:cubicBezTo>
                <a:lnTo>
                  <a:pt x="1312596" y="50484"/>
                </a:lnTo>
                <a:cubicBezTo>
                  <a:pt x="1312596" y="78366"/>
                  <a:pt x="1289994" y="100969"/>
                  <a:pt x="1262112" y="100969"/>
                </a:cubicBezTo>
                <a:lnTo>
                  <a:pt x="50484" y="100969"/>
                </a:lnTo>
                <a:cubicBezTo>
                  <a:pt x="22603" y="100969"/>
                  <a:pt x="0" y="78366"/>
                  <a:pt x="0" y="50484"/>
                </a:cubicBezTo>
                <a:lnTo>
                  <a:pt x="0" y="50484"/>
                </a:lnTo>
                <a:cubicBezTo>
                  <a:pt x="0" y="22603"/>
                  <a:pt x="22603" y="0"/>
                  <a:pt x="50484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9" name="Text 27"/>
          <p:cNvSpPr/>
          <p:nvPr/>
        </p:nvSpPr>
        <p:spPr>
          <a:xfrm>
            <a:off x="6403991" y="2260577"/>
            <a:ext cx="740439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Pro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384863" y="2260577"/>
            <a:ext cx="328149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3.8s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03991" y="2529828"/>
            <a:ext cx="5241971" cy="100969"/>
          </a:xfrm>
          <a:custGeom>
            <a:avLst/>
            <a:gdLst/>
            <a:ahLst/>
            <a:cxnLst/>
            <a:rect l="l" t="t" r="r" b="b"/>
            <a:pathLst>
              <a:path w="5241971" h="100969">
                <a:moveTo>
                  <a:pt x="50484" y="0"/>
                </a:moveTo>
                <a:lnTo>
                  <a:pt x="5191487" y="0"/>
                </a:lnTo>
                <a:cubicBezTo>
                  <a:pt x="5219368" y="0"/>
                  <a:pt x="5241971" y="22603"/>
                  <a:pt x="5241971" y="50484"/>
                </a:cubicBezTo>
                <a:lnTo>
                  <a:pt x="5241971" y="50484"/>
                </a:lnTo>
                <a:cubicBezTo>
                  <a:pt x="5241971" y="78366"/>
                  <a:pt x="5219368" y="100969"/>
                  <a:pt x="5191487" y="100969"/>
                </a:cubicBezTo>
                <a:lnTo>
                  <a:pt x="50484" y="100969"/>
                </a:lnTo>
                <a:cubicBezTo>
                  <a:pt x="22603" y="100969"/>
                  <a:pt x="0" y="78366"/>
                  <a:pt x="0" y="50484"/>
                </a:cubicBezTo>
                <a:lnTo>
                  <a:pt x="0" y="50484"/>
                </a:lnTo>
                <a:cubicBezTo>
                  <a:pt x="0" y="22603"/>
                  <a:pt x="22603" y="0"/>
                  <a:pt x="5048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403991" y="2529828"/>
            <a:ext cx="3929375" cy="100969"/>
          </a:xfrm>
          <a:custGeom>
            <a:avLst/>
            <a:gdLst/>
            <a:ahLst/>
            <a:cxnLst/>
            <a:rect l="l" t="t" r="r" b="b"/>
            <a:pathLst>
              <a:path w="3929375" h="100969">
                <a:moveTo>
                  <a:pt x="50484" y="0"/>
                </a:moveTo>
                <a:lnTo>
                  <a:pt x="3878890" y="0"/>
                </a:lnTo>
                <a:cubicBezTo>
                  <a:pt x="3906772" y="0"/>
                  <a:pt x="3929375" y="22603"/>
                  <a:pt x="3929375" y="50484"/>
                </a:cubicBezTo>
                <a:lnTo>
                  <a:pt x="3929375" y="50484"/>
                </a:lnTo>
                <a:cubicBezTo>
                  <a:pt x="3929375" y="78366"/>
                  <a:pt x="3906772" y="100969"/>
                  <a:pt x="3878890" y="100969"/>
                </a:cubicBezTo>
                <a:lnTo>
                  <a:pt x="50484" y="100969"/>
                </a:lnTo>
                <a:cubicBezTo>
                  <a:pt x="22603" y="100969"/>
                  <a:pt x="0" y="78366"/>
                  <a:pt x="0" y="50484"/>
                </a:cubicBezTo>
                <a:lnTo>
                  <a:pt x="0" y="50484"/>
                </a:lnTo>
                <a:cubicBezTo>
                  <a:pt x="0" y="22603"/>
                  <a:pt x="22603" y="0"/>
                  <a:pt x="50484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3" name="Text 31"/>
          <p:cNvSpPr/>
          <p:nvPr/>
        </p:nvSpPr>
        <p:spPr>
          <a:xfrm>
            <a:off x="6403991" y="2765422"/>
            <a:ext cx="631056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ChatGPT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384863" y="2765422"/>
            <a:ext cx="328149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2.5s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03991" y="3034672"/>
            <a:ext cx="5241971" cy="100969"/>
          </a:xfrm>
          <a:custGeom>
            <a:avLst/>
            <a:gdLst/>
            <a:ahLst/>
            <a:cxnLst/>
            <a:rect l="l" t="t" r="r" b="b"/>
            <a:pathLst>
              <a:path w="5241971" h="100969">
                <a:moveTo>
                  <a:pt x="50484" y="0"/>
                </a:moveTo>
                <a:lnTo>
                  <a:pt x="5191487" y="0"/>
                </a:lnTo>
                <a:cubicBezTo>
                  <a:pt x="5219368" y="0"/>
                  <a:pt x="5241971" y="22603"/>
                  <a:pt x="5241971" y="50484"/>
                </a:cubicBezTo>
                <a:lnTo>
                  <a:pt x="5241971" y="50484"/>
                </a:lnTo>
                <a:cubicBezTo>
                  <a:pt x="5241971" y="78366"/>
                  <a:pt x="5219368" y="100969"/>
                  <a:pt x="5191487" y="100969"/>
                </a:cubicBezTo>
                <a:lnTo>
                  <a:pt x="50484" y="100969"/>
                </a:lnTo>
                <a:cubicBezTo>
                  <a:pt x="22603" y="100969"/>
                  <a:pt x="0" y="78366"/>
                  <a:pt x="0" y="50484"/>
                </a:cubicBezTo>
                <a:lnTo>
                  <a:pt x="0" y="50484"/>
                </a:lnTo>
                <a:cubicBezTo>
                  <a:pt x="0" y="22603"/>
                  <a:pt x="22603" y="0"/>
                  <a:pt x="5048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403991" y="3034672"/>
            <a:ext cx="2886029" cy="100969"/>
          </a:xfrm>
          <a:custGeom>
            <a:avLst/>
            <a:gdLst/>
            <a:ahLst/>
            <a:cxnLst/>
            <a:rect l="l" t="t" r="r" b="b"/>
            <a:pathLst>
              <a:path w="2886029" h="100969">
                <a:moveTo>
                  <a:pt x="50484" y="0"/>
                </a:moveTo>
                <a:lnTo>
                  <a:pt x="2835545" y="0"/>
                </a:lnTo>
                <a:cubicBezTo>
                  <a:pt x="2863426" y="0"/>
                  <a:pt x="2886029" y="22603"/>
                  <a:pt x="2886029" y="50484"/>
                </a:cubicBezTo>
                <a:lnTo>
                  <a:pt x="2886029" y="50484"/>
                </a:lnTo>
                <a:cubicBezTo>
                  <a:pt x="2886029" y="78366"/>
                  <a:pt x="2863426" y="100969"/>
                  <a:pt x="2835545" y="100969"/>
                </a:cubicBezTo>
                <a:lnTo>
                  <a:pt x="50484" y="100969"/>
                </a:lnTo>
                <a:cubicBezTo>
                  <a:pt x="22603" y="100969"/>
                  <a:pt x="0" y="78366"/>
                  <a:pt x="0" y="50484"/>
                </a:cubicBezTo>
                <a:lnTo>
                  <a:pt x="0" y="50484"/>
                </a:lnTo>
                <a:cubicBezTo>
                  <a:pt x="0" y="22603"/>
                  <a:pt x="22603" y="0"/>
                  <a:pt x="50484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7" name="Text 35"/>
          <p:cNvSpPr/>
          <p:nvPr/>
        </p:nvSpPr>
        <p:spPr>
          <a:xfrm>
            <a:off x="6403991" y="3270266"/>
            <a:ext cx="488017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Copilot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1384863" y="3270266"/>
            <a:ext cx="328149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2.1s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403991" y="3539517"/>
            <a:ext cx="5241971" cy="100969"/>
          </a:xfrm>
          <a:custGeom>
            <a:avLst/>
            <a:gdLst/>
            <a:ahLst/>
            <a:cxnLst/>
            <a:rect l="l" t="t" r="r" b="b"/>
            <a:pathLst>
              <a:path w="5241971" h="100969">
                <a:moveTo>
                  <a:pt x="50484" y="0"/>
                </a:moveTo>
                <a:lnTo>
                  <a:pt x="5191487" y="0"/>
                </a:lnTo>
                <a:cubicBezTo>
                  <a:pt x="5219368" y="0"/>
                  <a:pt x="5241971" y="22603"/>
                  <a:pt x="5241971" y="50484"/>
                </a:cubicBezTo>
                <a:lnTo>
                  <a:pt x="5241971" y="50484"/>
                </a:lnTo>
                <a:cubicBezTo>
                  <a:pt x="5241971" y="78366"/>
                  <a:pt x="5219368" y="100969"/>
                  <a:pt x="5191487" y="100969"/>
                </a:cubicBezTo>
                <a:lnTo>
                  <a:pt x="50484" y="100969"/>
                </a:lnTo>
                <a:cubicBezTo>
                  <a:pt x="22603" y="100969"/>
                  <a:pt x="0" y="78366"/>
                  <a:pt x="0" y="50484"/>
                </a:cubicBezTo>
                <a:lnTo>
                  <a:pt x="0" y="50484"/>
                </a:lnTo>
                <a:cubicBezTo>
                  <a:pt x="0" y="22603"/>
                  <a:pt x="22603" y="0"/>
                  <a:pt x="5048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403991" y="3539517"/>
            <a:ext cx="2355942" cy="100969"/>
          </a:xfrm>
          <a:custGeom>
            <a:avLst/>
            <a:gdLst/>
            <a:ahLst/>
            <a:cxnLst/>
            <a:rect l="l" t="t" r="r" b="b"/>
            <a:pathLst>
              <a:path w="2355942" h="100969">
                <a:moveTo>
                  <a:pt x="50484" y="0"/>
                </a:moveTo>
                <a:lnTo>
                  <a:pt x="2305458" y="0"/>
                </a:lnTo>
                <a:cubicBezTo>
                  <a:pt x="2333339" y="0"/>
                  <a:pt x="2355942" y="22603"/>
                  <a:pt x="2355942" y="50484"/>
                </a:cubicBezTo>
                <a:lnTo>
                  <a:pt x="2355942" y="50484"/>
                </a:lnTo>
                <a:cubicBezTo>
                  <a:pt x="2355942" y="78366"/>
                  <a:pt x="2333339" y="100969"/>
                  <a:pt x="2305458" y="100969"/>
                </a:cubicBezTo>
                <a:lnTo>
                  <a:pt x="50484" y="100969"/>
                </a:lnTo>
                <a:cubicBezTo>
                  <a:pt x="22603" y="100969"/>
                  <a:pt x="0" y="78366"/>
                  <a:pt x="0" y="50484"/>
                </a:cubicBezTo>
                <a:lnTo>
                  <a:pt x="0" y="50484"/>
                </a:lnTo>
                <a:cubicBezTo>
                  <a:pt x="0" y="22603"/>
                  <a:pt x="22603" y="0"/>
                  <a:pt x="50484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1" name="Shape 39"/>
          <p:cNvSpPr/>
          <p:nvPr/>
        </p:nvSpPr>
        <p:spPr>
          <a:xfrm>
            <a:off x="6199248" y="4052778"/>
            <a:ext cx="5651456" cy="2799084"/>
          </a:xfrm>
          <a:custGeom>
            <a:avLst/>
            <a:gdLst/>
            <a:ahLst/>
            <a:cxnLst/>
            <a:rect l="l" t="t" r="r" b="b"/>
            <a:pathLst>
              <a:path w="5651456" h="2799084">
                <a:moveTo>
                  <a:pt x="67318" y="0"/>
                </a:moveTo>
                <a:lnTo>
                  <a:pt x="5584138" y="0"/>
                </a:lnTo>
                <a:cubicBezTo>
                  <a:pt x="5621317" y="0"/>
                  <a:pt x="5651456" y="30139"/>
                  <a:pt x="5651456" y="67318"/>
                </a:cubicBezTo>
                <a:lnTo>
                  <a:pt x="5651456" y="2731766"/>
                </a:lnTo>
                <a:cubicBezTo>
                  <a:pt x="5651456" y="2768944"/>
                  <a:pt x="5621317" y="2799084"/>
                  <a:pt x="5584138" y="2799084"/>
                </a:cubicBezTo>
                <a:lnTo>
                  <a:pt x="67318" y="2799084"/>
                </a:lnTo>
                <a:cubicBezTo>
                  <a:pt x="30164" y="2799084"/>
                  <a:pt x="0" y="2768919"/>
                  <a:pt x="0" y="2731766"/>
                </a:cubicBezTo>
                <a:lnTo>
                  <a:pt x="0" y="67318"/>
                </a:lnTo>
                <a:cubicBezTo>
                  <a:pt x="0" y="30139"/>
                  <a:pt x="30139" y="0"/>
                  <a:pt x="67318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366127" y="4257524"/>
            <a:ext cx="5317698" cy="23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Kullanım Senaryoları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20819" y="4627743"/>
            <a:ext cx="5225143" cy="605814"/>
          </a:xfrm>
          <a:custGeom>
            <a:avLst/>
            <a:gdLst/>
            <a:ahLst/>
            <a:cxnLst/>
            <a:rect l="l" t="t" r="r" b="b"/>
            <a:pathLst>
              <a:path w="5225143" h="605814">
                <a:moveTo>
                  <a:pt x="33656" y="0"/>
                </a:moveTo>
                <a:lnTo>
                  <a:pt x="5191484" y="0"/>
                </a:lnTo>
                <a:cubicBezTo>
                  <a:pt x="5210073" y="0"/>
                  <a:pt x="5225143" y="15070"/>
                  <a:pt x="5225143" y="33659"/>
                </a:cubicBezTo>
                <a:lnTo>
                  <a:pt x="5225143" y="572155"/>
                </a:lnTo>
                <a:cubicBezTo>
                  <a:pt x="5225143" y="590744"/>
                  <a:pt x="5210073" y="605814"/>
                  <a:pt x="5191484" y="605814"/>
                </a:cubicBezTo>
                <a:lnTo>
                  <a:pt x="33656" y="605814"/>
                </a:lnTo>
                <a:cubicBezTo>
                  <a:pt x="15068" y="605814"/>
                  <a:pt x="0" y="590745"/>
                  <a:pt x="0" y="572157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6420819" y="4627743"/>
            <a:ext cx="33656" cy="605814"/>
          </a:xfrm>
          <a:custGeom>
            <a:avLst/>
            <a:gdLst/>
            <a:ahLst/>
            <a:cxnLst/>
            <a:rect l="l" t="t" r="r" b="b"/>
            <a:pathLst>
              <a:path w="33656" h="605814">
                <a:moveTo>
                  <a:pt x="33656" y="0"/>
                </a:moveTo>
                <a:lnTo>
                  <a:pt x="33656" y="0"/>
                </a:lnTo>
                <a:lnTo>
                  <a:pt x="33656" y="605814"/>
                </a:lnTo>
                <a:lnTo>
                  <a:pt x="33656" y="605814"/>
                </a:lnTo>
                <a:cubicBezTo>
                  <a:pt x="15068" y="605814"/>
                  <a:pt x="0" y="590745"/>
                  <a:pt x="0" y="572157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5" name="Text 43"/>
          <p:cNvSpPr/>
          <p:nvPr/>
        </p:nvSpPr>
        <p:spPr>
          <a:xfrm>
            <a:off x="6538616" y="4728712"/>
            <a:ext cx="5073689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Canlı Monitör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538616" y="4964306"/>
            <a:ext cx="5065275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Gerçek zamanlı sistem izleme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420819" y="5334526"/>
            <a:ext cx="5225143" cy="605814"/>
          </a:xfrm>
          <a:custGeom>
            <a:avLst/>
            <a:gdLst/>
            <a:ahLst/>
            <a:cxnLst/>
            <a:rect l="l" t="t" r="r" b="b"/>
            <a:pathLst>
              <a:path w="5225143" h="605814">
                <a:moveTo>
                  <a:pt x="33656" y="0"/>
                </a:moveTo>
                <a:lnTo>
                  <a:pt x="5191484" y="0"/>
                </a:lnTo>
                <a:cubicBezTo>
                  <a:pt x="5210073" y="0"/>
                  <a:pt x="5225143" y="15070"/>
                  <a:pt x="5225143" y="33659"/>
                </a:cubicBezTo>
                <a:lnTo>
                  <a:pt x="5225143" y="572155"/>
                </a:lnTo>
                <a:cubicBezTo>
                  <a:pt x="5225143" y="590744"/>
                  <a:pt x="5210073" y="605814"/>
                  <a:pt x="5191484" y="605814"/>
                </a:cubicBezTo>
                <a:lnTo>
                  <a:pt x="33656" y="605814"/>
                </a:lnTo>
                <a:cubicBezTo>
                  <a:pt x="15068" y="605814"/>
                  <a:pt x="0" y="590745"/>
                  <a:pt x="0" y="572157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6420819" y="5334526"/>
            <a:ext cx="33656" cy="605814"/>
          </a:xfrm>
          <a:custGeom>
            <a:avLst/>
            <a:gdLst/>
            <a:ahLst/>
            <a:cxnLst/>
            <a:rect l="l" t="t" r="r" b="b"/>
            <a:pathLst>
              <a:path w="33656" h="605814">
                <a:moveTo>
                  <a:pt x="33656" y="0"/>
                </a:moveTo>
                <a:lnTo>
                  <a:pt x="33656" y="0"/>
                </a:lnTo>
                <a:lnTo>
                  <a:pt x="33656" y="605814"/>
                </a:lnTo>
                <a:lnTo>
                  <a:pt x="33656" y="605814"/>
                </a:lnTo>
                <a:cubicBezTo>
                  <a:pt x="15068" y="605814"/>
                  <a:pt x="0" y="590745"/>
                  <a:pt x="0" y="572157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9" name="Text 47"/>
          <p:cNvSpPr/>
          <p:nvPr/>
        </p:nvSpPr>
        <p:spPr>
          <a:xfrm>
            <a:off x="6538616" y="5435495"/>
            <a:ext cx="5073689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Hızlı Tarama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538616" y="5671089"/>
            <a:ext cx="5065275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Büyük ölçekli tarama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420819" y="6041308"/>
            <a:ext cx="5225143" cy="605814"/>
          </a:xfrm>
          <a:custGeom>
            <a:avLst/>
            <a:gdLst/>
            <a:ahLst/>
            <a:cxnLst/>
            <a:rect l="l" t="t" r="r" b="b"/>
            <a:pathLst>
              <a:path w="5225143" h="605814">
                <a:moveTo>
                  <a:pt x="33656" y="0"/>
                </a:moveTo>
                <a:lnTo>
                  <a:pt x="5191484" y="0"/>
                </a:lnTo>
                <a:cubicBezTo>
                  <a:pt x="5210073" y="0"/>
                  <a:pt x="5225143" y="15070"/>
                  <a:pt x="5225143" y="33659"/>
                </a:cubicBezTo>
                <a:lnTo>
                  <a:pt x="5225143" y="572155"/>
                </a:lnTo>
                <a:cubicBezTo>
                  <a:pt x="5225143" y="590744"/>
                  <a:pt x="5210073" y="605814"/>
                  <a:pt x="5191484" y="605814"/>
                </a:cubicBezTo>
                <a:lnTo>
                  <a:pt x="33656" y="605814"/>
                </a:lnTo>
                <a:cubicBezTo>
                  <a:pt x="15068" y="605814"/>
                  <a:pt x="0" y="590745"/>
                  <a:pt x="0" y="572157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6420819" y="6041308"/>
            <a:ext cx="33656" cy="605814"/>
          </a:xfrm>
          <a:custGeom>
            <a:avLst/>
            <a:gdLst/>
            <a:ahLst/>
            <a:cxnLst/>
            <a:rect l="l" t="t" r="r" b="b"/>
            <a:pathLst>
              <a:path w="33656" h="605814">
                <a:moveTo>
                  <a:pt x="33656" y="0"/>
                </a:moveTo>
                <a:lnTo>
                  <a:pt x="33656" y="0"/>
                </a:lnTo>
                <a:lnTo>
                  <a:pt x="33656" y="605814"/>
                </a:lnTo>
                <a:lnTo>
                  <a:pt x="33656" y="605814"/>
                </a:lnTo>
                <a:cubicBezTo>
                  <a:pt x="15068" y="605814"/>
                  <a:pt x="0" y="590745"/>
                  <a:pt x="0" y="572157"/>
                </a:cubicBezTo>
                <a:lnTo>
                  <a:pt x="0" y="33656"/>
                </a:lnTo>
                <a:cubicBezTo>
                  <a:pt x="0" y="15081"/>
                  <a:pt x="15081" y="0"/>
                  <a:pt x="33656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3" name="Text 51"/>
          <p:cNvSpPr/>
          <p:nvPr/>
        </p:nvSpPr>
        <p:spPr>
          <a:xfrm>
            <a:off x="6538616" y="6142277"/>
            <a:ext cx="5073689" cy="20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Devreye Alma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538616" y="6377872"/>
            <a:ext cx="5065275" cy="1682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Hızlı geri bildirim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5303" y="365303"/>
            <a:ext cx="11534454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spc="58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5303" y="657546"/>
            <a:ext cx="11625780" cy="3653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8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Microsoft Copilot: Kurumsal Entegrasyon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8348" y="1245076"/>
            <a:ext cx="5613495" cy="2270969"/>
          </a:xfrm>
          <a:custGeom>
            <a:avLst/>
            <a:gdLst/>
            <a:ahLst/>
            <a:cxnLst/>
            <a:rect l="l" t="t" r="r" b="b"/>
            <a:pathLst>
              <a:path w="5613495" h="2270969">
                <a:moveTo>
                  <a:pt x="73057" y="0"/>
                </a:moveTo>
                <a:lnTo>
                  <a:pt x="5540438" y="0"/>
                </a:lnTo>
                <a:cubicBezTo>
                  <a:pt x="5580786" y="0"/>
                  <a:pt x="5613495" y="32709"/>
                  <a:pt x="5613495" y="73057"/>
                </a:cubicBezTo>
                <a:lnTo>
                  <a:pt x="5613495" y="2197912"/>
                </a:lnTo>
                <a:cubicBezTo>
                  <a:pt x="5613495" y="2238261"/>
                  <a:pt x="5580786" y="2270969"/>
                  <a:pt x="5540438" y="2270969"/>
                </a:cubicBezTo>
                <a:lnTo>
                  <a:pt x="73057" y="2270969"/>
                </a:lnTo>
                <a:cubicBezTo>
                  <a:pt x="32709" y="2270969"/>
                  <a:pt x="0" y="2238261"/>
                  <a:pt x="0" y="2197912"/>
                </a:cubicBezTo>
                <a:lnTo>
                  <a:pt x="0" y="73057"/>
                </a:lnTo>
                <a:cubicBezTo>
                  <a:pt x="0" y="32709"/>
                  <a:pt x="32709" y="0"/>
                  <a:pt x="73057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90574" y="1467296"/>
            <a:ext cx="584485" cy="584485"/>
          </a:xfrm>
          <a:custGeom>
            <a:avLst/>
            <a:gdLst/>
            <a:ahLst/>
            <a:cxnLst/>
            <a:rect l="l" t="t" r="r" b="b"/>
            <a:pathLst>
              <a:path w="584485" h="584485">
                <a:moveTo>
                  <a:pt x="73061" y="0"/>
                </a:moveTo>
                <a:lnTo>
                  <a:pt x="511425" y="0"/>
                </a:lnTo>
                <a:cubicBezTo>
                  <a:pt x="551748" y="0"/>
                  <a:pt x="584485" y="32737"/>
                  <a:pt x="584485" y="73061"/>
                </a:cubicBezTo>
                <a:lnTo>
                  <a:pt x="584485" y="511425"/>
                </a:lnTo>
                <a:cubicBezTo>
                  <a:pt x="584485" y="551748"/>
                  <a:pt x="551748" y="584485"/>
                  <a:pt x="511425" y="584485"/>
                </a:cubicBezTo>
                <a:lnTo>
                  <a:pt x="73061" y="584485"/>
                </a:lnTo>
                <a:cubicBezTo>
                  <a:pt x="32737" y="584485"/>
                  <a:pt x="0" y="551748"/>
                  <a:pt x="0" y="511425"/>
                </a:cubicBezTo>
                <a:lnTo>
                  <a:pt x="0" y="73061"/>
                </a:lnTo>
                <a:cubicBezTo>
                  <a:pt x="0" y="32737"/>
                  <a:pt x="32737" y="0"/>
                  <a:pt x="73061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" name="Shape 4"/>
          <p:cNvSpPr/>
          <p:nvPr/>
        </p:nvSpPr>
        <p:spPr>
          <a:xfrm>
            <a:off x="800623" y="1649948"/>
            <a:ext cx="164387" cy="219182"/>
          </a:xfrm>
          <a:custGeom>
            <a:avLst/>
            <a:gdLst/>
            <a:ahLst/>
            <a:cxnLst/>
            <a:rect l="l" t="t" r="r" b="b"/>
            <a:pathLst>
              <a:path w="164387" h="219182">
                <a:moveTo>
                  <a:pt x="27398" y="0"/>
                </a:moveTo>
                <a:cubicBezTo>
                  <a:pt x="12286" y="0"/>
                  <a:pt x="0" y="12286"/>
                  <a:pt x="0" y="27398"/>
                </a:cubicBezTo>
                <a:lnTo>
                  <a:pt x="0" y="191784"/>
                </a:lnTo>
                <a:cubicBezTo>
                  <a:pt x="0" y="206896"/>
                  <a:pt x="12286" y="219182"/>
                  <a:pt x="27398" y="219182"/>
                </a:cubicBezTo>
                <a:lnTo>
                  <a:pt x="136989" y="219182"/>
                </a:lnTo>
                <a:cubicBezTo>
                  <a:pt x="152100" y="219182"/>
                  <a:pt x="164387" y="206896"/>
                  <a:pt x="164387" y="191784"/>
                </a:cubicBezTo>
                <a:lnTo>
                  <a:pt x="164387" y="27398"/>
                </a:lnTo>
                <a:cubicBezTo>
                  <a:pt x="164387" y="12286"/>
                  <a:pt x="152100" y="0"/>
                  <a:pt x="136989" y="0"/>
                </a:cubicBezTo>
                <a:lnTo>
                  <a:pt x="27398" y="0"/>
                </a:lnTo>
                <a:close/>
                <a:moveTo>
                  <a:pt x="75344" y="150688"/>
                </a:moveTo>
                <a:lnTo>
                  <a:pt x="89043" y="150688"/>
                </a:lnTo>
                <a:cubicBezTo>
                  <a:pt x="96620" y="150688"/>
                  <a:pt x="102742" y="156809"/>
                  <a:pt x="102742" y="164387"/>
                </a:cubicBezTo>
                <a:lnTo>
                  <a:pt x="102742" y="198634"/>
                </a:lnTo>
                <a:lnTo>
                  <a:pt x="61645" y="198634"/>
                </a:lnTo>
                <a:lnTo>
                  <a:pt x="61645" y="164387"/>
                </a:lnTo>
                <a:cubicBezTo>
                  <a:pt x="61645" y="156809"/>
                  <a:pt x="67767" y="150688"/>
                  <a:pt x="75344" y="150688"/>
                </a:cubicBezTo>
                <a:close/>
                <a:moveTo>
                  <a:pt x="41097" y="47946"/>
                </a:moveTo>
                <a:cubicBezTo>
                  <a:pt x="41097" y="44179"/>
                  <a:pt x="44179" y="41097"/>
                  <a:pt x="47946" y="41097"/>
                </a:cubicBezTo>
                <a:lnTo>
                  <a:pt x="61645" y="41097"/>
                </a:lnTo>
                <a:cubicBezTo>
                  <a:pt x="65412" y="41097"/>
                  <a:pt x="68494" y="44179"/>
                  <a:pt x="68494" y="47946"/>
                </a:cubicBezTo>
                <a:lnTo>
                  <a:pt x="68494" y="61645"/>
                </a:lnTo>
                <a:cubicBezTo>
                  <a:pt x="68494" y="65412"/>
                  <a:pt x="65412" y="68494"/>
                  <a:pt x="61645" y="68494"/>
                </a:cubicBezTo>
                <a:lnTo>
                  <a:pt x="47946" y="68494"/>
                </a:lnTo>
                <a:cubicBezTo>
                  <a:pt x="44179" y="68494"/>
                  <a:pt x="41097" y="65412"/>
                  <a:pt x="41097" y="61645"/>
                </a:cubicBezTo>
                <a:lnTo>
                  <a:pt x="41097" y="47946"/>
                </a:lnTo>
                <a:close/>
                <a:moveTo>
                  <a:pt x="102742" y="41097"/>
                </a:moveTo>
                <a:lnTo>
                  <a:pt x="116440" y="41097"/>
                </a:lnTo>
                <a:cubicBezTo>
                  <a:pt x="120208" y="41097"/>
                  <a:pt x="123290" y="44179"/>
                  <a:pt x="123290" y="47946"/>
                </a:cubicBezTo>
                <a:lnTo>
                  <a:pt x="123290" y="61645"/>
                </a:lnTo>
                <a:cubicBezTo>
                  <a:pt x="123290" y="65412"/>
                  <a:pt x="120208" y="68494"/>
                  <a:pt x="116440" y="68494"/>
                </a:cubicBezTo>
                <a:lnTo>
                  <a:pt x="102742" y="68494"/>
                </a:lnTo>
                <a:cubicBezTo>
                  <a:pt x="98974" y="68494"/>
                  <a:pt x="95892" y="65412"/>
                  <a:pt x="95892" y="61645"/>
                </a:cubicBezTo>
                <a:lnTo>
                  <a:pt x="95892" y="47946"/>
                </a:lnTo>
                <a:cubicBezTo>
                  <a:pt x="95892" y="44179"/>
                  <a:pt x="98974" y="41097"/>
                  <a:pt x="102742" y="41097"/>
                </a:cubicBezTo>
                <a:close/>
                <a:moveTo>
                  <a:pt x="41097" y="102742"/>
                </a:moveTo>
                <a:cubicBezTo>
                  <a:pt x="41097" y="98974"/>
                  <a:pt x="44179" y="95892"/>
                  <a:pt x="47946" y="95892"/>
                </a:cubicBezTo>
                <a:lnTo>
                  <a:pt x="61645" y="95892"/>
                </a:lnTo>
                <a:cubicBezTo>
                  <a:pt x="65412" y="95892"/>
                  <a:pt x="68494" y="98974"/>
                  <a:pt x="68494" y="102742"/>
                </a:cubicBezTo>
                <a:lnTo>
                  <a:pt x="68494" y="116440"/>
                </a:lnTo>
                <a:cubicBezTo>
                  <a:pt x="68494" y="120208"/>
                  <a:pt x="65412" y="123290"/>
                  <a:pt x="61645" y="123290"/>
                </a:cubicBezTo>
                <a:lnTo>
                  <a:pt x="47946" y="123290"/>
                </a:lnTo>
                <a:cubicBezTo>
                  <a:pt x="44179" y="123290"/>
                  <a:pt x="41097" y="120208"/>
                  <a:pt x="41097" y="116440"/>
                </a:cubicBezTo>
                <a:lnTo>
                  <a:pt x="41097" y="102742"/>
                </a:lnTo>
                <a:close/>
                <a:moveTo>
                  <a:pt x="102742" y="95892"/>
                </a:moveTo>
                <a:lnTo>
                  <a:pt x="116440" y="95892"/>
                </a:lnTo>
                <a:cubicBezTo>
                  <a:pt x="120208" y="95892"/>
                  <a:pt x="123290" y="98974"/>
                  <a:pt x="123290" y="102742"/>
                </a:cubicBezTo>
                <a:lnTo>
                  <a:pt x="123290" y="116440"/>
                </a:lnTo>
                <a:cubicBezTo>
                  <a:pt x="123290" y="120208"/>
                  <a:pt x="120208" y="123290"/>
                  <a:pt x="116440" y="123290"/>
                </a:cubicBezTo>
                <a:lnTo>
                  <a:pt x="102742" y="123290"/>
                </a:lnTo>
                <a:cubicBezTo>
                  <a:pt x="98974" y="123290"/>
                  <a:pt x="95892" y="120208"/>
                  <a:pt x="95892" y="116440"/>
                </a:cubicBezTo>
                <a:lnTo>
                  <a:pt x="95892" y="102742"/>
                </a:lnTo>
                <a:cubicBezTo>
                  <a:pt x="95892" y="98974"/>
                  <a:pt x="98974" y="95892"/>
                  <a:pt x="102742" y="9589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21181" y="1503826"/>
            <a:ext cx="1908710" cy="292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6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Microsoft Copilot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21181" y="1796069"/>
            <a:ext cx="1872180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Kurumsal Çözüm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90574" y="2197903"/>
            <a:ext cx="5242103" cy="474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1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Copilot, </a:t>
            </a:r>
            <a:pPr>
              <a:lnSpc>
                <a:spcPct val="140000"/>
              </a:lnSpc>
            </a:pPr>
            <a:r>
              <a:rPr lang="en-US" sz="1151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kurumsal güvenlik standartları ve GitHub kaynaklarıyla entegre risk değerlendirmesi</a:t>
            </a:r>
            <a:pPr>
              <a:lnSpc>
                <a:spcPct val="140000"/>
              </a:lnSpc>
            </a:pPr>
            <a:r>
              <a:rPr lang="en-US" sz="1151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sunmaktadır.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90574" y="2818918"/>
            <a:ext cx="5242103" cy="474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1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Mevcut geliştirme araç zinciriyle kolay entegrasyon ve kurumsal politikalarla uyumlu öneriler, büyük ölçekli organizasyonlar için etkili bir çözüm sunmaktadır.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68348" y="3741312"/>
            <a:ext cx="5613495" cy="3111167"/>
          </a:xfrm>
          <a:custGeom>
            <a:avLst/>
            <a:gdLst/>
            <a:ahLst/>
            <a:cxnLst/>
            <a:rect l="l" t="t" r="r" b="b"/>
            <a:pathLst>
              <a:path w="5613495" h="3111167">
                <a:moveTo>
                  <a:pt x="73050" y="0"/>
                </a:moveTo>
                <a:lnTo>
                  <a:pt x="5540445" y="0"/>
                </a:lnTo>
                <a:cubicBezTo>
                  <a:pt x="5580789" y="0"/>
                  <a:pt x="5613495" y="32706"/>
                  <a:pt x="5613495" y="73050"/>
                </a:cubicBezTo>
                <a:lnTo>
                  <a:pt x="5613495" y="3038117"/>
                </a:lnTo>
                <a:cubicBezTo>
                  <a:pt x="5613495" y="3078461"/>
                  <a:pt x="5580789" y="3111167"/>
                  <a:pt x="5540445" y="3111167"/>
                </a:cubicBezTo>
                <a:lnTo>
                  <a:pt x="73050" y="3111167"/>
                </a:lnTo>
                <a:cubicBezTo>
                  <a:pt x="32706" y="3111167"/>
                  <a:pt x="0" y="3078461"/>
                  <a:pt x="0" y="3038117"/>
                </a:cubicBezTo>
                <a:lnTo>
                  <a:pt x="0" y="73050"/>
                </a:lnTo>
                <a:cubicBezTo>
                  <a:pt x="0" y="32733"/>
                  <a:pt x="32733" y="0"/>
                  <a:pt x="73050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90574" y="4000072"/>
            <a:ext cx="228315" cy="182652"/>
          </a:xfrm>
          <a:custGeom>
            <a:avLst/>
            <a:gdLst/>
            <a:ahLst/>
            <a:cxnLst/>
            <a:rect l="l" t="t" r="r" b="b"/>
            <a:pathLst>
              <a:path w="228315" h="182652">
                <a:moveTo>
                  <a:pt x="148369" y="75094"/>
                </a:moveTo>
                <a:cubicBezTo>
                  <a:pt x="152721" y="73917"/>
                  <a:pt x="157287" y="75986"/>
                  <a:pt x="159249" y="80017"/>
                </a:cubicBezTo>
                <a:lnTo>
                  <a:pt x="165885" y="93431"/>
                </a:lnTo>
                <a:cubicBezTo>
                  <a:pt x="169559" y="93930"/>
                  <a:pt x="173162" y="94929"/>
                  <a:pt x="176551" y="96320"/>
                </a:cubicBezTo>
                <a:lnTo>
                  <a:pt x="189037" y="88008"/>
                </a:lnTo>
                <a:cubicBezTo>
                  <a:pt x="192783" y="85511"/>
                  <a:pt x="197742" y="86010"/>
                  <a:pt x="200917" y="89185"/>
                </a:cubicBezTo>
                <a:lnTo>
                  <a:pt x="207766" y="96035"/>
                </a:lnTo>
                <a:cubicBezTo>
                  <a:pt x="210941" y="99210"/>
                  <a:pt x="211441" y="104204"/>
                  <a:pt x="208944" y="107914"/>
                </a:cubicBezTo>
                <a:lnTo>
                  <a:pt x="200631" y="120365"/>
                </a:lnTo>
                <a:cubicBezTo>
                  <a:pt x="201309" y="122041"/>
                  <a:pt x="201916" y="123789"/>
                  <a:pt x="202415" y="125609"/>
                </a:cubicBezTo>
                <a:cubicBezTo>
                  <a:pt x="202915" y="127428"/>
                  <a:pt x="203236" y="129212"/>
                  <a:pt x="203485" y="131031"/>
                </a:cubicBezTo>
                <a:lnTo>
                  <a:pt x="216935" y="137667"/>
                </a:lnTo>
                <a:cubicBezTo>
                  <a:pt x="220966" y="139664"/>
                  <a:pt x="223035" y="144231"/>
                  <a:pt x="221858" y="148547"/>
                </a:cubicBezTo>
                <a:lnTo>
                  <a:pt x="219360" y="157894"/>
                </a:lnTo>
                <a:cubicBezTo>
                  <a:pt x="218183" y="162210"/>
                  <a:pt x="214152" y="165136"/>
                  <a:pt x="209657" y="164850"/>
                </a:cubicBezTo>
                <a:lnTo>
                  <a:pt x="194674" y="163887"/>
                </a:lnTo>
                <a:cubicBezTo>
                  <a:pt x="192426" y="166777"/>
                  <a:pt x="189822" y="169452"/>
                  <a:pt x="186861" y="171735"/>
                </a:cubicBezTo>
                <a:lnTo>
                  <a:pt x="187824" y="186683"/>
                </a:lnTo>
                <a:cubicBezTo>
                  <a:pt x="188110" y="191178"/>
                  <a:pt x="185185" y="195245"/>
                  <a:pt x="180868" y="196386"/>
                </a:cubicBezTo>
                <a:lnTo>
                  <a:pt x="171521" y="198883"/>
                </a:lnTo>
                <a:cubicBezTo>
                  <a:pt x="167169" y="200061"/>
                  <a:pt x="162638" y="197992"/>
                  <a:pt x="160641" y="193960"/>
                </a:cubicBezTo>
                <a:lnTo>
                  <a:pt x="154005" y="180547"/>
                </a:lnTo>
                <a:cubicBezTo>
                  <a:pt x="150331" y="180047"/>
                  <a:pt x="146728" y="179049"/>
                  <a:pt x="143339" y="177657"/>
                </a:cubicBezTo>
                <a:lnTo>
                  <a:pt x="130853" y="185969"/>
                </a:lnTo>
                <a:cubicBezTo>
                  <a:pt x="127107" y="188467"/>
                  <a:pt x="122148" y="187967"/>
                  <a:pt x="118973" y="184792"/>
                </a:cubicBezTo>
                <a:lnTo>
                  <a:pt x="112124" y="177943"/>
                </a:lnTo>
                <a:cubicBezTo>
                  <a:pt x="108949" y="174768"/>
                  <a:pt x="108449" y="169809"/>
                  <a:pt x="110947" y="166063"/>
                </a:cubicBezTo>
                <a:lnTo>
                  <a:pt x="119259" y="153577"/>
                </a:lnTo>
                <a:cubicBezTo>
                  <a:pt x="118581" y="151901"/>
                  <a:pt x="117974" y="150153"/>
                  <a:pt x="117475" y="148333"/>
                </a:cubicBezTo>
                <a:cubicBezTo>
                  <a:pt x="116976" y="146514"/>
                  <a:pt x="116654" y="144694"/>
                  <a:pt x="116405" y="142911"/>
                </a:cubicBezTo>
                <a:lnTo>
                  <a:pt x="102956" y="136275"/>
                </a:lnTo>
                <a:cubicBezTo>
                  <a:pt x="98924" y="134278"/>
                  <a:pt x="96891" y="129711"/>
                  <a:pt x="98033" y="125395"/>
                </a:cubicBezTo>
                <a:lnTo>
                  <a:pt x="100530" y="116048"/>
                </a:lnTo>
                <a:cubicBezTo>
                  <a:pt x="101707" y="111731"/>
                  <a:pt x="105738" y="108806"/>
                  <a:pt x="110233" y="109092"/>
                </a:cubicBezTo>
                <a:lnTo>
                  <a:pt x="125181" y="110055"/>
                </a:lnTo>
                <a:cubicBezTo>
                  <a:pt x="127428" y="107165"/>
                  <a:pt x="130032" y="104490"/>
                  <a:pt x="132993" y="102206"/>
                </a:cubicBezTo>
                <a:lnTo>
                  <a:pt x="132030" y="87295"/>
                </a:lnTo>
                <a:cubicBezTo>
                  <a:pt x="131745" y="82800"/>
                  <a:pt x="134670" y="78733"/>
                  <a:pt x="138987" y="77591"/>
                </a:cubicBezTo>
                <a:lnTo>
                  <a:pt x="148333" y="75094"/>
                </a:lnTo>
                <a:close/>
                <a:moveTo>
                  <a:pt x="159963" y="121292"/>
                </a:moveTo>
                <a:cubicBezTo>
                  <a:pt x="151300" y="121302"/>
                  <a:pt x="144274" y="128343"/>
                  <a:pt x="144284" y="137007"/>
                </a:cubicBezTo>
                <a:cubicBezTo>
                  <a:pt x="144294" y="145670"/>
                  <a:pt x="151335" y="152695"/>
                  <a:pt x="159999" y="152685"/>
                </a:cubicBezTo>
                <a:cubicBezTo>
                  <a:pt x="168662" y="152676"/>
                  <a:pt x="175687" y="145634"/>
                  <a:pt x="175677" y="136971"/>
                </a:cubicBezTo>
                <a:cubicBezTo>
                  <a:pt x="175668" y="128308"/>
                  <a:pt x="168626" y="121282"/>
                  <a:pt x="159963" y="121292"/>
                </a:cubicBezTo>
                <a:close/>
                <a:moveTo>
                  <a:pt x="80231" y="-16232"/>
                </a:moveTo>
                <a:lnTo>
                  <a:pt x="89578" y="-13735"/>
                </a:lnTo>
                <a:cubicBezTo>
                  <a:pt x="93894" y="-12557"/>
                  <a:pt x="96820" y="-8490"/>
                  <a:pt x="96534" y="-4031"/>
                </a:cubicBezTo>
                <a:lnTo>
                  <a:pt x="95571" y="10881"/>
                </a:lnTo>
                <a:cubicBezTo>
                  <a:pt x="98532" y="13164"/>
                  <a:pt x="101136" y="15804"/>
                  <a:pt x="103384" y="18729"/>
                </a:cubicBezTo>
                <a:lnTo>
                  <a:pt x="118367" y="17766"/>
                </a:lnTo>
                <a:cubicBezTo>
                  <a:pt x="122826" y="17480"/>
                  <a:pt x="126893" y="20406"/>
                  <a:pt x="128070" y="24722"/>
                </a:cubicBezTo>
                <a:lnTo>
                  <a:pt x="130567" y="34069"/>
                </a:lnTo>
                <a:cubicBezTo>
                  <a:pt x="131709" y="38385"/>
                  <a:pt x="129676" y="42952"/>
                  <a:pt x="125644" y="44949"/>
                </a:cubicBezTo>
                <a:lnTo>
                  <a:pt x="112195" y="51585"/>
                </a:lnTo>
                <a:cubicBezTo>
                  <a:pt x="111946" y="53404"/>
                  <a:pt x="111589" y="55224"/>
                  <a:pt x="111125" y="57007"/>
                </a:cubicBezTo>
                <a:cubicBezTo>
                  <a:pt x="110661" y="58791"/>
                  <a:pt x="110019" y="60575"/>
                  <a:pt x="109341" y="62251"/>
                </a:cubicBezTo>
                <a:lnTo>
                  <a:pt x="117653" y="74737"/>
                </a:lnTo>
                <a:cubicBezTo>
                  <a:pt x="120151" y="78483"/>
                  <a:pt x="119651" y="83442"/>
                  <a:pt x="116476" y="86617"/>
                </a:cubicBezTo>
                <a:lnTo>
                  <a:pt x="109627" y="93466"/>
                </a:lnTo>
                <a:cubicBezTo>
                  <a:pt x="106452" y="96641"/>
                  <a:pt x="101493" y="97141"/>
                  <a:pt x="97747" y="94644"/>
                </a:cubicBezTo>
                <a:lnTo>
                  <a:pt x="85261" y="86331"/>
                </a:lnTo>
                <a:cubicBezTo>
                  <a:pt x="81872" y="87723"/>
                  <a:pt x="78269" y="88722"/>
                  <a:pt x="74595" y="89221"/>
                </a:cubicBezTo>
                <a:lnTo>
                  <a:pt x="67959" y="102635"/>
                </a:lnTo>
                <a:cubicBezTo>
                  <a:pt x="65962" y="106666"/>
                  <a:pt x="61395" y="108699"/>
                  <a:pt x="57079" y="107558"/>
                </a:cubicBezTo>
                <a:lnTo>
                  <a:pt x="47732" y="105060"/>
                </a:lnTo>
                <a:cubicBezTo>
                  <a:pt x="43380" y="103883"/>
                  <a:pt x="40490" y="99816"/>
                  <a:pt x="40776" y="95357"/>
                </a:cubicBezTo>
                <a:lnTo>
                  <a:pt x="41739" y="80410"/>
                </a:lnTo>
                <a:cubicBezTo>
                  <a:pt x="38778" y="78126"/>
                  <a:pt x="36174" y="75487"/>
                  <a:pt x="33926" y="72561"/>
                </a:cubicBezTo>
                <a:lnTo>
                  <a:pt x="18943" y="73524"/>
                </a:lnTo>
                <a:cubicBezTo>
                  <a:pt x="14484" y="73810"/>
                  <a:pt x="10417" y="70885"/>
                  <a:pt x="9240" y="66568"/>
                </a:cubicBezTo>
                <a:lnTo>
                  <a:pt x="6742" y="57221"/>
                </a:lnTo>
                <a:cubicBezTo>
                  <a:pt x="5601" y="52905"/>
                  <a:pt x="7634" y="48338"/>
                  <a:pt x="11665" y="46341"/>
                </a:cubicBezTo>
                <a:lnTo>
                  <a:pt x="25115" y="39705"/>
                </a:lnTo>
                <a:cubicBezTo>
                  <a:pt x="25364" y="37886"/>
                  <a:pt x="25721" y="36102"/>
                  <a:pt x="26185" y="34283"/>
                </a:cubicBezTo>
                <a:cubicBezTo>
                  <a:pt x="26684" y="32463"/>
                  <a:pt x="27255" y="30715"/>
                  <a:pt x="27969" y="29039"/>
                </a:cubicBezTo>
                <a:lnTo>
                  <a:pt x="19656" y="16588"/>
                </a:lnTo>
                <a:cubicBezTo>
                  <a:pt x="17159" y="12843"/>
                  <a:pt x="17659" y="7884"/>
                  <a:pt x="20834" y="4709"/>
                </a:cubicBezTo>
                <a:lnTo>
                  <a:pt x="27683" y="-2140"/>
                </a:lnTo>
                <a:cubicBezTo>
                  <a:pt x="30858" y="-5315"/>
                  <a:pt x="35817" y="-5815"/>
                  <a:pt x="39563" y="-3318"/>
                </a:cubicBezTo>
                <a:lnTo>
                  <a:pt x="52049" y="4994"/>
                </a:lnTo>
                <a:cubicBezTo>
                  <a:pt x="55438" y="3603"/>
                  <a:pt x="59041" y="2604"/>
                  <a:pt x="62715" y="2105"/>
                </a:cubicBezTo>
                <a:lnTo>
                  <a:pt x="69351" y="-11309"/>
                </a:lnTo>
                <a:cubicBezTo>
                  <a:pt x="71348" y="-15340"/>
                  <a:pt x="75879" y="-17373"/>
                  <a:pt x="80231" y="-16232"/>
                </a:cubicBezTo>
                <a:close/>
                <a:moveTo>
                  <a:pt x="68637" y="29966"/>
                </a:moveTo>
                <a:cubicBezTo>
                  <a:pt x="59974" y="29966"/>
                  <a:pt x="52940" y="37000"/>
                  <a:pt x="52940" y="45663"/>
                </a:cubicBezTo>
                <a:cubicBezTo>
                  <a:pt x="52940" y="54326"/>
                  <a:pt x="59974" y="61360"/>
                  <a:pt x="68637" y="61360"/>
                </a:cubicBezTo>
                <a:cubicBezTo>
                  <a:pt x="77300" y="61360"/>
                  <a:pt x="84334" y="54326"/>
                  <a:pt x="84334" y="45663"/>
                </a:cubicBezTo>
                <a:cubicBezTo>
                  <a:pt x="84334" y="37000"/>
                  <a:pt x="77300" y="29966"/>
                  <a:pt x="68637" y="29966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3" name="Text 11"/>
          <p:cNvSpPr/>
          <p:nvPr/>
        </p:nvSpPr>
        <p:spPr>
          <a:xfrm>
            <a:off x="818888" y="3963542"/>
            <a:ext cx="5032054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8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Entegrasyon Özellikleri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8839" y="4365375"/>
            <a:ext cx="2493196" cy="730607"/>
          </a:xfrm>
          <a:custGeom>
            <a:avLst/>
            <a:gdLst/>
            <a:ahLst/>
            <a:cxnLst/>
            <a:rect l="l" t="t" r="r" b="b"/>
            <a:pathLst>
              <a:path w="2493196" h="730607">
                <a:moveTo>
                  <a:pt x="36530" y="0"/>
                </a:moveTo>
                <a:lnTo>
                  <a:pt x="2456665" y="0"/>
                </a:lnTo>
                <a:cubicBezTo>
                  <a:pt x="2476840" y="0"/>
                  <a:pt x="2493196" y="16355"/>
                  <a:pt x="2493196" y="36530"/>
                </a:cubicBezTo>
                <a:lnTo>
                  <a:pt x="2493196" y="694076"/>
                </a:lnTo>
                <a:cubicBezTo>
                  <a:pt x="2493196" y="714252"/>
                  <a:pt x="2476840" y="730607"/>
                  <a:pt x="2456665" y="730607"/>
                </a:cubicBezTo>
                <a:lnTo>
                  <a:pt x="36530" y="730607"/>
                </a:lnTo>
                <a:cubicBezTo>
                  <a:pt x="16369" y="730607"/>
                  <a:pt x="0" y="714238"/>
                  <a:pt x="0" y="694076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08839" y="4365375"/>
            <a:ext cx="36530" cy="730607"/>
          </a:xfrm>
          <a:custGeom>
            <a:avLst/>
            <a:gdLst/>
            <a:ahLst/>
            <a:cxnLst/>
            <a:rect l="l" t="t" r="r" b="b"/>
            <a:pathLst>
              <a:path w="36530" h="730607">
                <a:moveTo>
                  <a:pt x="36530" y="0"/>
                </a:moveTo>
                <a:lnTo>
                  <a:pt x="36530" y="0"/>
                </a:lnTo>
                <a:lnTo>
                  <a:pt x="36530" y="730607"/>
                </a:lnTo>
                <a:lnTo>
                  <a:pt x="36530" y="730607"/>
                </a:lnTo>
                <a:cubicBezTo>
                  <a:pt x="16369" y="730607"/>
                  <a:pt x="0" y="714238"/>
                  <a:pt x="0" y="694076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6" name="Text 14"/>
          <p:cNvSpPr/>
          <p:nvPr/>
        </p:nvSpPr>
        <p:spPr>
          <a:xfrm>
            <a:off x="773226" y="4511497"/>
            <a:ext cx="2255748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 Entegrasyonu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73226" y="4767209"/>
            <a:ext cx="2246616" cy="182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Kod tabanı analizi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267372" y="4365375"/>
            <a:ext cx="2493196" cy="730607"/>
          </a:xfrm>
          <a:custGeom>
            <a:avLst/>
            <a:gdLst/>
            <a:ahLst/>
            <a:cxnLst/>
            <a:rect l="l" t="t" r="r" b="b"/>
            <a:pathLst>
              <a:path w="2493196" h="730607">
                <a:moveTo>
                  <a:pt x="36530" y="0"/>
                </a:moveTo>
                <a:lnTo>
                  <a:pt x="2456665" y="0"/>
                </a:lnTo>
                <a:cubicBezTo>
                  <a:pt x="2476840" y="0"/>
                  <a:pt x="2493196" y="16355"/>
                  <a:pt x="2493196" y="36530"/>
                </a:cubicBezTo>
                <a:lnTo>
                  <a:pt x="2493196" y="694076"/>
                </a:lnTo>
                <a:cubicBezTo>
                  <a:pt x="2493196" y="714252"/>
                  <a:pt x="2476840" y="730607"/>
                  <a:pt x="2456665" y="730607"/>
                </a:cubicBezTo>
                <a:lnTo>
                  <a:pt x="36530" y="730607"/>
                </a:lnTo>
                <a:cubicBezTo>
                  <a:pt x="16369" y="730607"/>
                  <a:pt x="0" y="714238"/>
                  <a:pt x="0" y="694076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3267372" y="4365375"/>
            <a:ext cx="36530" cy="730607"/>
          </a:xfrm>
          <a:custGeom>
            <a:avLst/>
            <a:gdLst/>
            <a:ahLst/>
            <a:cxnLst/>
            <a:rect l="l" t="t" r="r" b="b"/>
            <a:pathLst>
              <a:path w="36530" h="730607">
                <a:moveTo>
                  <a:pt x="36530" y="0"/>
                </a:moveTo>
                <a:lnTo>
                  <a:pt x="36530" y="0"/>
                </a:lnTo>
                <a:lnTo>
                  <a:pt x="36530" y="730607"/>
                </a:lnTo>
                <a:lnTo>
                  <a:pt x="36530" y="730607"/>
                </a:lnTo>
                <a:cubicBezTo>
                  <a:pt x="16369" y="730607"/>
                  <a:pt x="0" y="714238"/>
                  <a:pt x="0" y="694076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0" name="Text 18"/>
          <p:cNvSpPr/>
          <p:nvPr/>
        </p:nvSpPr>
        <p:spPr>
          <a:xfrm>
            <a:off x="3431759" y="4511497"/>
            <a:ext cx="2255748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DevOps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431759" y="4767209"/>
            <a:ext cx="2246616" cy="182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CI/CD pipeline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08839" y="5242103"/>
            <a:ext cx="2493196" cy="730607"/>
          </a:xfrm>
          <a:custGeom>
            <a:avLst/>
            <a:gdLst/>
            <a:ahLst/>
            <a:cxnLst/>
            <a:rect l="l" t="t" r="r" b="b"/>
            <a:pathLst>
              <a:path w="2493196" h="730607">
                <a:moveTo>
                  <a:pt x="36530" y="0"/>
                </a:moveTo>
                <a:lnTo>
                  <a:pt x="2456665" y="0"/>
                </a:lnTo>
                <a:cubicBezTo>
                  <a:pt x="2476840" y="0"/>
                  <a:pt x="2493196" y="16355"/>
                  <a:pt x="2493196" y="36530"/>
                </a:cubicBezTo>
                <a:lnTo>
                  <a:pt x="2493196" y="694076"/>
                </a:lnTo>
                <a:cubicBezTo>
                  <a:pt x="2493196" y="714252"/>
                  <a:pt x="2476840" y="730607"/>
                  <a:pt x="2456665" y="730607"/>
                </a:cubicBezTo>
                <a:lnTo>
                  <a:pt x="36530" y="730607"/>
                </a:lnTo>
                <a:cubicBezTo>
                  <a:pt x="16369" y="730607"/>
                  <a:pt x="0" y="714238"/>
                  <a:pt x="0" y="694076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08839" y="5242103"/>
            <a:ext cx="36530" cy="730607"/>
          </a:xfrm>
          <a:custGeom>
            <a:avLst/>
            <a:gdLst/>
            <a:ahLst/>
            <a:cxnLst/>
            <a:rect l="l" t="t" r="r" b="b"/>
            <a:pathLst>
              <a:path w="36530" h="730607">
                <a:moveTo>
                  <a:pt x="36530" y="0"/>
                </a:moveTo>
                <a:lnTo>
                  <a:pt x="36530" y="0"/>
                </a:lnTo>
                <a:lnTo>
                  <a:pt x="36530" y="730607"/>
                </a:lnTo>
                <a:lnTo>
                  <a:pt x="36530" y="730607"/>
                </a:lnTo>
                <a:cubicBezTo>
                  <a:pt x="16369" y="730607"/>
                  <a:pt x="0" y="714238"/>
                  <a:pt x="0" y="694076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4" name="Text 22"/>
          <p:cNvSpPr/>
          <p:nvPr/>
        </p:nvSpPr>
        <p:spPr>
          <a:xfrm>
            <a:off x="773226" y="5388225"/>
            <a:ext cx="2255748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365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73226" y="5643937"/>
            <a:ext cx="2246616" cy="182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Güvenlik merkezi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267372" y="5242103"/>
            <a:ext cx="2493196" cy="730607"/>
          </a:xfrm>
          <a:custGeom>
            <a:avLst/>
            <a:gdLst/>
            <a:ahLst/>
            <a:cxnLst/>
            <a:rect l="l" t="t" r="r" b="b"/>
            <a:pathLst>
              <a:path w="2493196" h="730607">
                <a:moveTo>
                  <a:pt x="36530" y="0"/>
                </a:moveTo>
                <a:lnTo>
                  <a:pt x="2456665" y="0"/>
                </a:lnTo>
                <a:cubicBezTo>
                  <a:pt x="2476840" y="0"/>
                  <a:pt x="2493196" y="16355"/>
                  <a:pt x="2493196" y="36530"/>
                </a:cubicBezTo>
                <a:lnTo>
                  <a:pt x="2493196" y="694076"/>
                </a:lnTo>
                <a:cubicBezTo>
                  <a:pt x="2493196" y="714252"/>
                  <a:pt x="2476840" y="730607"/>
                  <a:pt x="2456665" y="730607"/>
                </a:cubicBezTo>
                <a:lnTo>
                  <a:pt x="36530" y="730607"/>
                </a:lnTo>
                <a:cubicBezTo>
                  <a:pt x="16369" y="730607"/>
                  <a:pt x="0" y="714238"/>
                  <a:pt x="0" y="694076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3267372" y="5242103"/>
            <a:ext cx="36530" cy="730607"/>
          </a:xfrm>
          <a:custGeom>
            <a:avLst/>
            <a:gdLst/>
            <a:ahLst/>
            <a:cxnLst/>
            <a:rect l="l" t="t" r="r" b="b"/>
            <a:pathLst>
              <a:path w="36530" h="730607">
                <a:moveTo>
                  <a:pt x="36530" y="0"/>
                </a:moveTo>
                <a:lnTo>
                  <a:pt x="36530" y="0"/>
                </a:lnTo>
                <a:lnTo>
                  <a:pt x="36530" y="730607"/>
                </a:lnTo>
                <a:lnTo>
                  <a:pt x="36530" y="730607"/>
                </a:lnTo>
                <a:cubicBezTo>
                  <a:pt x="16369" y="730607"/>
                  <a:pt x="0" y="714238"/>
                  <a:pt x="0" y="694076"/>
                </a:cubicBezTo>
                <a:lnTo>
                  <a:pt x="0" y="36530"/>
                </a:lnTo>
                <a:cubicBezTo>
                  <a:pt x="0" y="16369"/>
                  <a:pt x="16369" y="0"/>
                  <a:pt x="36530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8" name="Text 26"/>
          <p:cNvSpPr/>
          <p:nvPr/>
        </p:nvSpPr>
        <p:spPr>
          <a:xfrm>
            <a:off x="3431759" y="5388225"/>
            <a:ext cx="2255748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 Platform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431759" y="5643937"/>
            <a:ext cx="2246616" cy="182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Otomatik raporlama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09111" y="1245076"/>
            <a:ext cx="5613495" cy="2453621"/>
          </a:xfrm>
          <a:custGeom>
            <a:avLst/>
            <a:gdLst/>
            <a:ahLst/>
            <a:cxnLst/>
            <a:rect l="l" t="t" r="r" b="b"/>
            <a:pathLst>
              <a:path w="5613495" h="2453621">
                <a:moveTo>
                  <a:pt x="73069" y="0"/>
                </a:moveTo>
                <a:lnTo>
                  <a:pt x="5540426" y="0"/>
                </a:lnTo>
                <a:cubicBezTo>
                  <a:pt x="5580781" y="0"/>
                  <a:pt x="5613495" y="32714"/>
                  <a:pt x="5613495" y="73069"/>
                </a:cubicBezTo>
                <a:lnTo>
                  <a:pt x="5613495" y="2380552"/>
                </a:lnTo>
                <a:cubicBezTo>
                  <a:pt x="5613495" y="2420907"/>
                  <a:pt x="5580781" y="2453621"/>
                  <a:pt x="5540426" y="2453621"/>
                </a:cubicBezTo>
                <a:lnTo>
                  <a:pt x="73069" y="2453621"/>
                </a:lnTo>
                <a:cubicBezTo>
                  <a:pt x="32714" y="2453621"/>
                  <a:pt x="0" y="2420907"/>
                  <a:pt x="0" y="2380552"/>
                </a:cubicBezTo>
                <a:lnTo>
                  <a:pt x="0" y="73069"/>
                </a:lnTo>
                <a:cubicBezTo>
                  <a:pt x="0" y="32714"/>
                  <a:pt x="32714" y="0"/>
                  <a:pt x="73069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385674" y="1467296"/>
            <a:ext cx="5260369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38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Kurumsal Uyum Skoru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49144" y="1942190"/>
            <a:ext cx="2675847" cy="3653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58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9.4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99373" y="2380554"/>
            <a:ext cx="2575389" cy="182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7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Entegrasyon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007677" y="1942190"/>
            <a:ext cx="2675847" cy="3653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58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9.2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057907" y="2380554"/>
            <a:ext cx="2575389" cy="182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7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Kurumsal Uyum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349144" y="2709327"/>
            <a:ext cx="2675847" cy="3653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589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8.6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99373" y="3147691"/>
            <a:ext cx="2575389" cy="182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7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Yanıt Hızı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007677" y="2709327"/>
            <a:ext cx="2675847" cy="3653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589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8.8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057907" y="3147691"/>
            <a:ext cx="2575389" cy="182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7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Raporlama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209111" y="3923964"/>
            <a:ext cx="5613495" cy="2928515"/>
          </a:xfrm>
          <a:custGeom>
            <a:avLst/>
            <a:gdLst/>
            <a:ahLst/>
            <a:cxnLst/>
            <a:rect l="l" t="t" r="r" b="b"/>
            <a:pathLst>
              <a:path w="5613495" h="2928515">
                <a:moveTo>
                  <a:pt x="73066" y="0"/>
                </a:moveTo>
                <a:lnTo>
                  <a:pt x="5540429" y="0"/>
                </a:lnTo>
                <a:cubicBezTo>
                  <a:pt x="5580782" y="0"/>
                  <a:pt x="5613495" y="32713"/>
                  <a:pt x="5613495" y="73066"/>
                </a:cubicBezTo>
                <a:lnTo>
                  <a:pt x="5613495" y="2855449"/>
                </a:lnTo>
                <a:cubicBezTo>
                  <a:pt x="5613495" y="2895802"/>
                  <a:pt x="5580782" y="2928515"/>
                  <a:pt x="5540429" y="2928515"/>
                </a:cubicBezTo>
                <a:lnTo>
                  <a:pt x="73066" y="2928515"/>
                </a:lnTo>
                <a:cubicBezTo>
                  <a:pt x="32713" y="2928515"/>
                  <a:pt x="0" y="2895802"/>
                  <a:pt x="0" y="2855449"/>
                </a:cubicBezTo>
                <a:lnTo>
                  <a:pt x="0" y="73066"/>
                </a:lnTo>
                <a:cubicBezTo>
                  <a:pt x="0" y="32740"/>
                  <a:pt x="32740" y="0"/>
                  <a:pt x="73066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6390240" y="4146193"/>
            <a:ext cx="5251236" cy="2557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9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Microsoft Ekosistemi Desteği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31337" y="4548027"/>
            <a:ext cx="5169043" cy="438364"/>
          </a:xfrm>
          <a:custGeom>
            <a:avLst/>
            <a:gdLst/>
            <a:ahLst/>
            <a:cxnLst/>
            <a:rect l="l" t="t" r="r" b="b"/>
            <a:pathLst>
              <a:path w="5169043" h="438364">
                <a:moveTo>
                  <a:pt x="36529" y="0"/>
                </a:moveTo>
                <a:lnTo>
                  <a:pt x="5132514" y="0"/>
                </a:lnTo>
                <a:cubicBezTo>
                  <a:pt x="5152688" y="0"/>
                  <a:pt x="5169043" y="16355"/>
                  <a:pt x="5169043" y="36529"/>
                </a:cubicBezTo>
                <a:lnTo>
                  <a:pt x="5169043" y="401835"/>
                </a:lnTo>
                <a:cubicBezTo>
                  <a:pt x="5169043" y="422010"/>
                  <a:pt x="5152688" y="438364"/>
                  <a:pt x="5132514" y="438364"/>
                </a:cubicBezTo>
                <a:lnTo>
                  <a:pt x="36529" y="438364"/>
                </a:lnTo>
                <a:cubicBezTo>
                  <a:pt x="16355" y="438364"/>
                  <a:pt x="0" y="422010"/>
                  <a:pt x="0" y="401835"/>
                </a:cubicBezTo>
                <a:lnTo>
                  <a:pt x="0" y="36529"/>
                </a:lnTo>
                <a:cubicBezTo>
                  <a:pt x="0" y="16368"/>
                  <a:pt x="16368" y="0"/>
                  <a:pt x="3652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6540928" y="4657618"/>
            <a:ext cx="1506876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Security Center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1328400" y="4694148"/>
            <a:ext cx="146121" cy="146121"/>
          </a:xfrm>
          <a:custGeom>
            <a:avLst/>
            <a:gdLst/>
            <a:ahLst/>
            <a:cxnLst/>
            <a:rect l="l" t="t" r="r" b="b"/>
            <a:pathLst>
              <a:path w="146121" h="146121">
                <a:moveTo>
                  <a:pt x="73061" y="146121"/>
                </a:moveTo>
                <a:cubicBezTo>
                  <a:pt x="113384" y="146121"/>
                  <a:pt x="146121" y="113384"/>
                  <a:pt x="146121" y="73061"/>
                </a:cubicBezTo>
                <a:cubicBezTo>
                  <a:pt x="146121" y="32737"/>
                  <a:pt x="113384" y="0"/>
                  <a:pt x="73061" y="0"/>
                </a:cubicBezTo>
                <a:cubicBezTo>
                  <a:pt x="32737" y="0"/>
                  <a:pt x="0" y="32737"/>
                  <a:pt x="0" y="73061"/>
                </a:cubicBezTo>
                <a:cubicBezTo>
                  <a:pt x="0" y="113384"/>
                  <a:pt x="32737" y="146121"/>
                  <a:pt x="73061" y="146121"/>
                </a:cubicBezTo>
                <a:close/>
                <a:moveTo>
                  <a:pt x="97148" y="60703"/>
                </a:moveTo>
                <a:lnTo>
                  <a:pt x="74316" y="97233"/>
                </a:lnTo>
                <a:cubicBezTo>
                  <a:pt x="73118" y="99146"/>
                  <a:pt x="71063" y="100344"/>
                  <a:pt x="68808" y="100458"/>
                </a:cubicBezTo>
                <a:cubicBezTo>
                  <a:pt x="66554" y="100573"/>
                  <a:pt x="64385" y="99545"/>
                  <a:pt x="63043" y="97719"/>
                </a:cubicBezTo>
                <a:lnTo>
                  <a:pt x="49344" y="79453"/>
                </a:lnTo>
                <a:cubicBezTo>
                  <a:pt x="47061" y="76428"/>
                  <a:pt x="47689" y="72147"/>
                  <a:pt x="50714" y="69864"/>
                </a:cubicBezTo>
                <a:cubicBezTo>
                  <a:pt x="53740" y="67581"/>
                  <a:pt x="58020" y="68209"/>
                  <a:pt x="60304" y="71234"/>
                </a:cubicBezTo>
                <a:lnTo>
                  <a:pt x="68009" y="81508"/>
                </a:lnTo>
                <a:lnTo>
                  <a:pt x="85532" y="53454"/>
                </a:lnTo>
                <a:cubicBezTo>
                  <a:pt x="87530" y="50258"/>
                  <a:pt x="91754" y="49259"/>
                  <a:pt x="94979" y="51285"/>
                </a:cubicBezTo>
                <a:cubicBezTo>
                  <a:pt x="98204" y="53311"/>
                  <a:pt x="99174" y="57507"/>
                  <a:pt x="97148" y="60732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5" name="Shape 43"/>
          <p:cNvSpPr/>
          <p:nvPr/>
        </p:nvSpPr>
        <p:spPr>
          <a:xfrm>
            <a:off x="6431337" y="5095982"/>
            <a:ext cx="5169043" cy="438364"/>
          </a:xfrm>
          <a:custGeom>
            <a:avLst/>
            <a:gdLst/>
            <a:ahLst/>
            <a:cxnLst/>
            <a:rect l="l" t="t" r="r" b="b"/>
            <a:pathLst>
              <a:path w="5169043" h="438364">
                <a:moveTo>
                  <a:pt x="36529" y="0"/>
                </a:moveTo>
                <a:lnTo>
                  <a:pt x="5132514" y="0"/>
                </a:lnTo>
                <a:cubicBezTo>
                  <a:pt x="5152688" y="0"/>
                  <a:pt x="5169043" y="16355"/>
                  <a:pt x="5169043" y="36529"/>
                </a:cubicBezTo>
                <a:lnTo>
                  <a:pt x="5169043" y="401835"/>
                </a:lnTo>
                <a:cubicBezTo>
                  <a:pt x="5169043" y="422010"/>
                  <a:pt x="5152688" y="438364"/>
                  <a:pt x="5132514" y="438364"/>
                </a:cubicBezTo>
                <a:lnTo>
                  <a:pt x="36529" y="438364"/>
                </a:lnTo>
                <a:cubicBezTo>
                  <a:pt x="16355" y="438364"/>
                  <a:pt x="0" y="422010"/>
                  <a:pt x="0" y="401835"/>
                </a:cubicBezTo>
                <a:lnTo>
                  <a:pt x="0" y="36529"/>
                </a:lnTo>
                <a:cubicBezTo>
                  <a:pt x="0" y="16368"/>
                  <a:pt x="16368" y="0"/>
                  <a:pt x="3652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6540928" y="5205573"/>
            <a:ext cx="1305960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Defender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1328400" y="5242103"/>
            <a:ext cx="146121" cy="146121"/>
          </a:xfrm>
          <a:custGeom>
            <a:avLst/>
            <a:gdLst/>
            <a:ahLst/>
            <a:cxnLst/>
            <a:rect l="l" t="t" r="r" b="b"/>
            <a:pathLst>
              <a:path w="146121" h="146121">
                <a:moveTo>
                  <a:pt x="73061" y="146121"/>
                </a:moveTo>
                <a:cubicBezTo>
                  <a:pt x="113384" y="146121"/>
                  <a:pt x="146121" y="113384"/>
                  <a:pt x="146121" y="73061"/>
                </a:cubicBezTo>
                <a:cubicBezTo>
                  <a:pt x="146121" y="32737"/>
                  <a:pt x="113384" y="0"/>
                  <a:pt x="73061" y="0"/>
                </a:cubicBezTo>
                <a:cubicBezTo>
                  <a:pt x="32737" y="0"/>
                  <a:pt x="0" y="32737"/>
                  <a:pt x="0" y="73061"/>
                </a:cubicBezTo>
                <a:cubicBezTo>
                  <a:pt x="0" y="113384"/>
                  <a:pt x="32737" y="146121"/>
                  <a:pt x="73061" y="146121"/>
                </a:cubicBezTo>
                <a:close/>
                <a:moveTo>
                  <a:pt x="97148" y="60703"/>
                </a:moveTo>
                <a:lnTo>
                  <a:pt x="74316" y="97233"/>
                </a:lnTo>
                <a:cubicBezTo>
                  <a:pt x="73118" y="99146"/>
                  <a:pt x="71063" y="100344"/>
                  <a:pt x="68808" y="100458"/>
                </a:cubicBezTo>
                <a:cubicBezTo>
                  <a:pt x="66554" y="100573"/>
                  <a:pt x="64385" y="99545"/>
                  <a:pt x="63043" y="97719"/>
                </a:cubicBezTo>
                <a:lnTo>
                  <a:pt x="49344" y="79453"/>
                </a:lnTo>
                <a:cubicBezTo>
                  <a:pt x="47061" y="76428"/>
                  <a:pt x="47689" y="72147"/>
                  <a:pt x="50714" y="69864"/>
                </a:cubicBezTo>
                <a:cubicBezTo>
                  <a:pt x="53740" y="67581"/>
                  <a:pt x="58020" y="68209"/>
                  <a:pt x="60304" y="71234"/>
                </a:cubicBezTo>
                <a:lnTo>
                  <a:pt x="68009" y="81508"/>
                </a:lnTo>
                <a:lnTo>
                  <a:pt x="85532" y="53454"/>
                </a:lnTo>
                <a:cubicBezTo>
                  <a:pt x="87530" y="50258"/>
                  <a:pt x="91754" y="49259"/>
                  <a:pt x="94979" y="51285"/>
                </a:cubicBezTo>
                <a:cubicBezTo>
                  <a:pt x="98204" y="53311"/>
                  <a:pt x="99174" y="57507"/>
                  <a:pt x="97148" y="60732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8" name="Shape 46"/>
          <p:cNvSpPr/>
          <p:nvPr/>
        </p:nvSpPr>
        <p:spPr>
          <a:xfrm>
            <a:off x="6431337" y="5643937"/>
            <a:ext cx="5169043" cy="438364"/>
          </a:xfrm>
          <a:custGeom>
            <a:avLst/>
            <a:gdLst/>
            <a:ahLst/>
            <a:cxnLst/>
            <a:rect l="l" t="t" r="r" b="b"/>
            <a:pathLst>
              <a:path w="5169043" h="438364">
                <a:moveTo>
                  <a:pt x="36529" y="0"/>
                </a:moveTo>
                <a:lnTo>
                  <a:pt x="5132514" y="0"/>
                </a:lnTo>
                <a:cubicBezTo>
                  <a:pt x="5152688" y="0"/>
                  <a:pt x="5169043" y="16355"/>
                  <a:pt x="5169043" y="36529"/>
                </a:cubicBezTo>
                <a:lnTo>
                  <a:pt x="5169043" y="401835"/>
                </a:lnTo>
                <a:cubicBezTo>
                  <a:pt x="5169043" y="422010"/>
                  <a:pt x="5152688" y="438364"/>
                  <a:pt x="5132514" y="438364"/>
                </a:cubicBezTo>
                <a:lnTo>
                  <a:pt x="36529" y="438364"/>
                </a:lnTo>
                <a:cubicBezTo>
                  <a:pt x="16355" y="438364"/>
                  <a:pt x="0" y="422010"/>
                  <a:pt x="0" y="401835"/>
                </a:cubicBezTo>
                <a:lnTo>
                  <a:pt x="0" y="36529"/>
                </a:lnTo>
                <a:cubicBezTo>
                  <a:pt x="0" y="16368"/>
                  <a:pt x="16368" y="0"/>
                  <a:pt x="3652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6540928" y="5753528"/>
            <a:ext cx="1461213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Compliance Manager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1328400" y="5790058"/>
            <a:ext cx="146121" cy="146121"/>
          </a:xfrm>
          <a:custGeom>
            <a:avLst/>
            <a:gdLst/>
            <a:ahLst/>
            <a:cxnLst/>
            <a:rect l="l" t="t" r="r" b="b"/>
            <a:pathLst>
              <a:path w="146121" h="146121">
                <a:moveTo>
                  <a:pt x="73061" y="146121"/>
                </a:moveTo>
                <a:cubicBezTo>
                  <a:pt x="113384" y="146121"/>
                  <a:pt x="146121" y="113384"/>
                  <a:pt x="146121" y="73061"/>
                </a:cubicBezTo>
                <a:cubicBezTo>
                  <a:pt x="146121" y="32737"/>
                  <a:pt x="113384" y="0"/>
                  <a:pt x="73061" y="0"/>
                </a:cubicBezTo>
                <a:cubicBezTo>
                  <a:pt x="32737" y="0"/>
                  <a:pt x="0" y="32737"/>
                  <a:pt x="0" y="73061"/>
                </a:cubicBezTo>
                <a:cubicBezTo>
                  <a:pt x="0" y="113384"/>
                  <a:pt x="32737" y="146121"/>
                  <a:pt x="73061" y="146121"/>
                </a:cubicBezTo>
                <a:close/>
                <a:moveTo>
                  <a:pt x="97148" y="60703"/>
                </a:moveTo>
                <a:lnTo>
                  <a:pt x="74316" y="97233"/>
                </a:lnTo>
                <a:cubicBezTo>
                  <a:pt x="73118" y="99146"/>
                  <a:pt x="71063" y="100344"/>
                  <a:pt x="68808" y="100458"/>
                </a:cubicBezTo>
                <a:cubicBezTo>
                  <a:pt x="66554" y="100573"/>
                  <a:pt x="64385" y="99545"/>
                  <a:pt x="63043" y="97719"/>
                </a:cubicBezTo>
                <a:lnTo>
                  <a:pt x="49344" y="79453"/>
                </a:lnTo>
                <a:cubicBezTo>
                  <a:pt x="47061" y="76428"/>
                  <a:pt x="47689" y="72147"/>
                  <a:pt x="50714" y="69864"/>
                </a:cubicBezTo>
                <a:cubicBezTo>
                  <a:pt x="53740" y="67581"/>
                  <a:pt x="58020" y="68209"/>
                  <a:pt x="60304" y="71234"/>
                </a:cubicBezTo>
                <a:lnTo>
                  <a:pt x="68009" y="81508"/>
                </a:lnTo>
                <a:lnTo>
                  <a:pt x="85532" y="53454"/>
                </a:lnTo>
                <a:cubicBezTo>
                  <a:pt x="87530" y="50258"/>
                  <a:pt x="91754" y="49259"/>
                  <a:pt x="94979" y="51285"/>
                </a:cubicBezTo>
                <a:cubicBezTo>
                  <a:pt x="98204" y="53311"/>
                  <a:pt x="99174" y="57507"/>
                  <a:pt x="97148" y="60732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1" name="Shape 49"/>
          <p:cNvSpPr/>
          <p:nvPr/>
        </p:nvSpPr>
        <p:spPr>
          <a:xfrm>
            <a:off x="6431337" y="6191892"/>
            <a:ext cx="5169043" cy="438364"/>
          </a:xfrm>
          <a:custGeom>
            <a:avLst/>
            <a:gdLst/>
            <a:ahLst/>
            <a:cxnLst/>
            <a:rect l="l" t="t" r="r" b="b"/>
            <a:pathLst>
              <a:path w="5169043" h="438364">
                <a:moveTo>
                  <a:pt x="36529" y="0"/>
                </a:moveTo>
                <a:lnTo>
                  <a:pt x="5132514" y="0"/>
                </a:lnTo>
                <a:cubicBezTo>
                  <a:pt x="5152688" y="0"/>
                  <a:pt x="5169043" y="16355"/>
                  <a:pt x="5169043" y="36529"/>
                </a:cubicBezTo>
                <a:lnTo>
                  <a:pt x="5169043" y="401835"/>
                </a:lnTo>
                <a:cubicBezTo>
                  <a:pt x="5169043" y="422010"/>
                  <a:pt x="5152688" y="438364"/>
                  <a:pt x="5132514" y="438364"/>
                </a:cubicBezTo>
                <a:lnTo>
                  <a:pt x="36529" y="438364"/>
                </a:lnTo>
                <a:cubicBezTo>
                  <a:pt x="16355" y="438364"/>
                  <a:pt x="0" y="422010"/>
                  <a:pt x="0" y="401835"/>
                </a:cubicBezTo>
                <a:lnTo>
                  <a:pt x="0" y="36529"/>
                </a:lnTo>
                <a:cubicBezTo>
                  <a:pt x="0" y="16368"/>
                  <a:pt x="16368" y="0"/>
                  <a:pt x="3652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6540928" y="6301483"/>
            <a:ext cx="995452" cy="219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1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Sentinel SIEM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1328400" y="6338013"/>
            <a:ext cx="146121" cy="146121"/>
          </a:xfrm>
          <a:custGeom>
            <a:avLst/>
            <a:gdLst/>
            <a:ahLst/>
            <a:cxnLst/>
            <a:rect l="l" t="t" r="r" b="b"/>
            <a:pathLst>
              <a:path w="146121" h="146121">
                <a:moveTo>
                  <a:pt x="73061" y="146121"/>
                </a:moveTo>
                <a:cubicBezTo>
                  <a:pt x="113384" y="146121"/>
                  <a:pt x="146121" y="113384"/>
                  <a:pt x="146121" y="73061"/>
                </a:cubicBezTo>
                <a:cubicBezTo>
                  <a:pt x="146121" y="32737"/>
                  <a:pt x="113384" y="0"/>
                  <a:pt x="73061" y="0"/>
                </a:cubicBezTo>
                <a:cubicBezTo>
                  <a:pt x="32737" y="0"/>
                  <a:pt x="0" y="32737"/>
                  <a:pt x="0" y="73061"/>
                </a:cubicBezTo>
                <a:cubicBezTo>
                  <a:pt x="0" y="113384"/>
                  <a:pt x="32737" y="146121"/>
                  <a:pt x="73061" y="146121"/>
                </a:cubicBezTo>
                <a:close/>
                <a:moveTo>
                  <a:pt x="97148" y="60703"/>
                </a:moveTo>
                <a:lnTo>
                  <a:pt x="74316" y="97233"/>
                </a:lnTo>
                <a:cubicBezTo>
                  <a:pt x="73118" y="99146"/>
                  <a:pt x="71063" y="100344"/>
                  <a:pt x="68808" y="100458"/>
                </a:cubicBezTo>
                <a:cubicBezTo>
                  <a:pt x="66554" y="100573"/>
                  <a:pt x="64385" y="99545"/>
                  <a:pt x="63043" y="97719"/>
                </a:cubicBezTo>
                <a:lnTo>
                  <a:pt x="49344" y="79453"/>
                </a:lnTo>
                <a:cubicBezTo>
                  <a:pt x="47061" y="76428"/>
                  <a:pt x="47689" y="72147"/>
                  <a:pt x="50714" y="69864"/>
                </a:cubicBezTo>
                <a:cubicBezTo>
                  <a:pt x="53740" y="67581"/>
                  <a:pt x="58020" y="68209"/>
                  <a:pt x="60304" y="71234"/>
                </a:cubicBezTo>
                <a:lnTo>
                  <a:pt x="68009" y="81508"/>
                </a:lnTo>
                <a:lnTo>
                  <a:pt x="85532" y="53454"/>
                </a:lnTo>
                <a:cubicBezTo>
                  <a:pt x="87530" y="50258"/>
                  <a:pt x="91754" y="49259"/>
                  <a:pt x="94979" y="51285"/>
                </a:cubicBezTo>
                <a:cubicBezTo>
                  <a:pt x="98204" y="53311"/>
                  <a:pt x="99174" y="57507"/>
                  <a:pt x="97148" y="60732"/>
                </a:cubicBezTo>
                <a:close/>
              </a:path>
            </a:pathLst>
          </a:custGeom>
          <a:solidFill>
            <a:srgbClr val="D9A443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KARŞILAŞTIRMALI ANALİZ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 Model Karşılaştırma Özeti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11426825" cy="2930525"/>
          </a:xfrm>
          <a:custGeom>
            <a:avLst/>
            <a:gdLst/>
            <a:ahLst/>
            <a:cxnLst/>
            <a:rect l="l" t="t" r="r" b="b"/>
            <a:pathLst>
              <a:path w="11426825" h="2930525">
                <a:moveTo>
                  <a:pt x="76194" y="0"/>
                </a:moveTo>
                <a:lnTo>
                  <a:pt x="11350631" y="0"/>
                </a:lnTo>
                <a:cubicBezTo>
                  <a:pt x="11392712" y="0"/>
                  <a:pt x="11426825" y="34113"/>
                  <a:pt x="11426825" y="76194"/>
                </a:cubicBezTo>
                <a:lnTo>
                  <a:pt x="11426825" y="2854331"/>
                </a:lnTo>
                <a:cubicBezTo>
                  <a:pt x="11426825" y="2896412"/>
                  <a:pt x="11392712" y="2930525"/>
                  <a:pt x="11350631" y="2930525"/>
                </a:cubicBezTo>
                <a:lnTo>
                  <a:pt x="76194" y="2930525"/>
                </a:lnTo>
                <a:cubicBezTo>
                  <a:pt x="34113" y="2930525"/>
                  <a:pt x="0" y="2896412"/>
                  <a:pt x="0" y="2854331"/>
                </a:cubicBezTo>
                <a:lnTo>
                  <a:pt x="0" y="76194"/>
                </a:lnTo>
                <a:cubicBezTo>
                  <a:pt x="0" y="34141"/>
                  <a:pt x="34141" y="0"/>
                  <a:pt x="76194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9763" y="15684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47625" y="35719"/>
                </a:moveTo>
                <a:cubicBezTo>
                  <a:pt x="47625" y="29133"/>
                  <a:pt x="52946" y="23812"/>
                  <a:pt x="59531" y="23812"/>
                </a:cubicBezTo>
                <a:lnTo>
                  <a:pt x="130969" y="23812"/>
                </a:lnTo>
                <a:cubicBezTo>
                  <a:pt x="137554" y="23812"/>
                  <a:pt x="142875" y="29133"/>
                  <a:pt x="142875" y="35719"/>
                </a:cubicBezTo>
                <a:cubicBezTo>
                  <a:pt x="142875" y="42304"/>
                  <a:pt x="137554" y="47625"/>
                  <a:pt x="130969" y="47625"/>
                </a:cubicBezTo>
                <a:lnTo>
                  <a:pt x="59531" y="47625"/>
                </a:lnTo>
                <a:cubicBezTo>
                  <a:pt x="52946" y="47625"/>
                  <a:pt x="47625" y="42304"/>
                  <a:pt x="47625" y="35719"/>
                </a:cubicBezTo>
                <a:close/>
                <a:moveTo>
                  <a:pt x="59531" y="65484"/>
                </a:moveTo>
                <a:lnTo>
                  <a:pt x="107156" y="65484"/>
                </a:lnTo>
                <a:cubicBezTo>
                  <a:pt x="113742" y="65484"/>
                  <a:pt x="119063" y="70805"/>
                  <a:pt x="119063" y="77391"/>
                </a:cubicBezTo>
                <a:cubicBezTo>
                  <a:pt x="119063" y="83976"/>
                  <a:pt x="113742" y="89297"/>
                  <a:pt x="107156" y="89297"/>
                </a:cubicBezTo>
                <a:lnTo>
                  <a:pt x="59531" y="89297"/>
                </a:lnTo>
                <a:cubicBezTo>
                  <a:pt x="52946" y="89297"/>
                  <a:pt x="47625" y="83976"/>
                  <a:pt x="47625" y="77391"/>
                </a:cubicBezTo>
                <a:cubicBezTo>
                  <a:pt x="47625" y="70805"/>
                  <a:pt x="52946" y="65484"/>
                  <a:pt x="59531" y="65484"/>
                </a:cubicBezTo>
                <a:close/>
                <a:moveTo>
                  <a:pt x="59531" y="107156"/>
                </a:moveTo>
                <a:lnTo>
                  <a:pt x="154781" y="107156"/>
                </a:lnTo>
                <a:cubicBezTo>
                  <a:pt x="161367" y="107156"/>
                  <a:pt x="166688" y="112477"/>
                  <a:pt x="166688" y="119063"/>
                </a:cubicBezTo>
                <a:cubicBezTo>
                  <a:pt x="166688" y="125648"/>
                  <a:pt x="161367" y="130969"/>
                  <a:pt x="154781" y="130969"/>
                </a:cubicBezTo>
                <a:lnTo>
                  <a:pt x="59531" y="130969"/>
                </a:lnTo>
                <a:cubicBezTo>
                  <a:pt x="52946" y="130969"/>
                  <a:pt x="47625" y="125648"/>
                  <a:pt x="47625" y="119063"/>
                </a:cubicBezTo>
                <a:cubicBezTo>
                  <a:pt x="47625" y="112477"/>
                  <a:pt x="52946" y="107156"/>
                  <a:pt x="59531" y="107156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54075" y="1530353"/>
            <a:ext cx="10820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Model Karşılaştırma Matrisi</a:t>
            </a:r>
            <a:endParaRPr lang="en-US" sz="1600" dirty="0"/>
          </a:p>
        </p:txBody>
      </p:sp>
      <p:graphicFrame>
        <p:nvGraphicFramePr>
          <p:cNvPr id="1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15950" y="1949453"/>
          <a:ext cx="10963275" cy="2047875"/>
        </p:xfrm>
        <a:graphic>
          <a:graphicData uri="http://schemas.openxmlformats.org/drawingml/2006/table">
            <a:tbl>
              <a:tblPr/>
              <a:tblGrid>
                <a:gridCol w="2057400"/>
                <a:gridCol w="2257425"/>
                <a:gridCol w="1400175"/>
                <a:gridCol w="2409825"/>
                <a:gridCol w="2838450"/>
              </a:tblGrid>
              <a:tr h="409575"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Model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82296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Analiz Derinliği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82296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Yanıt Hızı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82296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Standart Uyumu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82296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Önerilen Kullanım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82296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9575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Gemini Pro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9.1/10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4A6C8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7.8/10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4A6C8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8.5/10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7D8C9B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Kapsamlı denetim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9575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ChatGPT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4A6C8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8.5/10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4A6C8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8.3/10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9.2/10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7D8C9B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OWASP raporlama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9575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Gemini Fast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4A6C8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7.8/10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9.5/10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4A6C8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8.1/10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7D8C9B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Gerçek zamanlı tarama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9575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E0E2E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Copilot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4A6C8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8.2/10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4A6C8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8.6/10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D9A443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9.4/10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rgbClr val="7D8C9B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Kurumsal entegrasyon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114300" marB="1143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8" name="Shape 5"/>
          <p:cNvSpPr/>
          <p:nvPr/>
        </p:nvSpPr>
        <p:spPr>
          <a:xfrm>
            <a:off x="384175" y="4460875"/>
            <a:ext cx="3654425" cy="1625600"/>
          </a:xfrm>
          <a:custGeom>
            <a:avLst/>
            <a:gdLst/>
            <a:ahLst/>
            <a:cxnLst/>
            <a:rect l="l" t="t" r="r" b="b"/>
            <a:pathLst>
              <a:path w="3654425" h="1625600">
                <a:moveTo>
                  <a:pt x="76192" y="0"/>
                </a:moveTo>
                <a:lnTo>
                  <a:pt x="3578233" y="0"/>
                </a:lnTo>
                <a:cubicBezTo>
                  <a:pt x="3620285" y="0"/>
                  <a:pt x="3654425" y="34140"/>
                  <a:pt x="3654425" y="76192"/>
                </a:cubicBezTo>
                <a:lnTo>
                  <a:pt x="3654425" y="1549408"/>
                </a:lnTo>
                <a:cubicBezTo>
                  <a:pt x="3654425" y="1591488"/>
                  <a:pt x="3620313" y="1625600"/>
                  <a:pt x="3578233" y="1625600"/>
                </a:cubicBezTo>
                <a:lnTo>
                  <a:pt x="76192" y="1625600"/>
                </a:lnTo>
                <a:cubicBezTo>
                  <a:pt x="34140" y="1625600"/>
                  <a:pt x="0" y="1591460"/>
                  <a:pt x="0" y="1549408"/>
                </a:cubicBezTo>
                <a:lnTo>
                  <a:pt x="0" y="76192"/>
                </a:lnTo>
                <a:cubicBezTo>
                  <a:pt x="0" y="34140"/>
                  <a:pt x="34140" y="0"/>
                  <a:pt x="76192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2069306" y="4692653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80535" y="0"/>
                </a:moveTo>
                <a:lnTo>
                  <a:pt x="205550" y="0"/>
                </a:lnTo>
                <a:cubicBezTo>
                  <a:pt x="220340" y="0"/>
                  <a:pt x="232395" y="12167"/>
                  <a:pt x="231837" y="26901"/>
                </a:cubicBezTo>
                <a:cubicBezTo>
                  <a:pt x="231725" y="29859"/>
                  <a:pt x="231614" y="32817"/>
                  <a:pt x="231446" y="35719"/>
                </a:cubicBezTo>
                <a:lnTo>
                  <a:pt x="259128" y="35719"/>
                </a:lnTo>
                <a:cubicBezTo>
                  <a:pt x="273695" y="35719"/>
                  <a:pt x="286531" y="47774"/>
                  <a:pt x="285415" y="63512"/>
                </a:cubicBezTo>
                <a:cubicBezTo>
                  <a:pt x="281229" y="121388"/>
                  <a:pt x="251650" y="153200"/>
                  <a:pt x="219559" y="169831"/>
                </a:cubicBezTo>
                <a:cubicBezTo>
                  <a:pt x="210741" y="174408"/>
                  <a:pt x="201755" y="177812"/>
                  <a:pt x="193216" y="180324"/>
                </a:cubicBezTo>
                <a:cubicBezTo>
                  <a:pt x="181942" y="196286"/>
                  <a:pt x="170222" y="204713"/>
                  <a:pt x="160902" y="209234"/>
                </a:cubicBezTo>
                <a:lnTo>
                  <a:pt x="160902" y="250031"/>
                </a:lnTo>
                <a:lnTo>
                  <a:pt x="196621" y="250031"/>
                </a:lnTo>
                <a:cubicBezTo>
                  <a:pt x="206499" y="250031"/>
                  <a:pt x="214480" y="258012"/>
                  <a:pt x="214480" y="267891"/>
                </a:cubicBezTo>
                <a:cubicBezTo>
                  <a:pt x="214480" y="277769"/>
                  <a:pt x="206499" y="285750"/>
                  <a:pt x="196621" y="285750"/>
                </a:cubicBezTo>
                <a:lnTo>
                  <a:pt x="89464" y="285750"/>
                </a:lnTo>
                <a:cubicBezTo>
                  <a:pt x="79586" y="285750"/>
                  <a:pt x="71605" y="277769"/>
                  <a:pt x="71605" y="267891"/>
                </a:cubicBezTo>
                <a:cubicBezTo>
                  <a:pt x="71605" y="258012"/>
                  <a:pt x="79586" y="250031"/>
                  <a:pt x="89464" y="250031"/>
                </a:cubicBezTo>
                <a:lnTo>
                  <a:pt x="125183" y="250031"/>
                </a:lnTo>
                <a:lnTo>
                  <a:pt x="125183" y="209234"/>
                </a:lnTo>
                <a:cubicBezTo>
                  <a:pt x="116253" y="204936"/>
                  <a:pt x="105147" y="196955"/>
                  <a:pt x="94320" y="182277"/>
                </a:cubicBezTo>
                <a:cubicBezTo>
                  <a:pt x="84051" y="179598"/>
                  <a:pt x="72889" y="175524"/>
                  <a:pt x="62006" y="169385"/>
                </a:cubicBezTo>
                <a:cubicBezTo>
                  <a:pt x="31812" y="152474"/>
                  <a:pt x="4576" y="120607"/>
                  <a:pt x="670" y="63401"/>
                </a:cubicBezTo>
                <a:cubicBezTo>
                  <a:pt x="-391" y="47718"/>
                  <a:pt x="12390" y="35663"/>
                  <a:pt x="26956" y="35663"/>
                </a:cubicBezTo>
                <a:lnTo>
                  <a:pt x="54639" y="35663"/>
                </a:lnTo>
                <a:cubicBezTo>
                  <a:pt x="54471" y="32761"/>
                  <a:pt x="54359" y="29859"/>
                  <a:pt x="54248" y="26845"/>
                </a:cubicBezTo>
                <a:cubicBezTo>
                  <a:pt x="53690" y="12055"/>
                  <a:pt x="65745" y="-56"/>
                  <a:pt x="80535" y="-56"/>
                </a:cubicBezTo>
                <a:close/>
                <a:moveTo>
                  <a:pt x="56648" y="62508"/>
                </a:moveTo>
                <a:lnTo>
                  <a:pt x="27403" y="62508"/>
                </a:lnTo>
                <a:cubicBezTo>
                  <a:pt x="30863" y="109779"/>
                  <a:pt x="52574" y="133443"/>
                  <a:pt x="74954" y="146000"/>
                </a:cubicBezTo>
                <a:cubicBezTo>
                  <a:pt x="66917" y="125183"/>
                  <a:pt x="60275" y="98003"/>
                  <a:pt x="56648" y="62508"/>
                </a:cubicBezTo>
                <a:close/>
                <a:moveTo>
                  <a:pt x="212080" y="143321"/>
                </a:moveTo>
                <a:cubicBezTo>
                  <a:pt x="234683" y="130039"/>
                  <a:pt x="255110" y="106431"/>
                  <a:pt x="258570" y="62508"/>
                </a:cubicBezTo>
                <a:lnTo>
                  <a:pt x="229381" y="62508"/>
                </a:lnTo>
                <a:cubicBezTo>
                  <a:pt x="225921" y="96496"/>
                  <a:pt x="219670" y="122895"/>
                  <a:pt x="212080" y="14332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0" name="Text 7"/>
          <p:cNvSpPr/>
          <p:nvPr/>
        </p:nvSpPr>
        <p:spPr>
          <a:xfrm>
            <a:off x="573088" y="5092703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İyi Analiz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82613" y="5435603"/>
            <a:ext cx="3257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Pro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87375" y="5702303"/>
            <a:ext cx="32480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Karmaşık senaryolarda derinlemesine analiz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270375" y="4460875"/>
            <a:ext cx="3654425" cy="1625600"/>
          </a:xfrm>
          <a:custGeom>
            <a:avLst/>
            <a:gdLst/>
            <a:ahLst/>
            <a:cxnLst/>
            <a:rect l="l" t="t" r="r" b="b"/>
            <a:pathLst>
              <a:path w="3654425" h="1625600">
                <a:moveTo>
                  <a:pt x="76192" y="0"/>
                </a:moveTo>
                <a:lnTo>
                  <a:pt x="3578233" y="0"/>
                </a:lnTo>
                <a:cubicBezTo>
                  <a:pt x="3620285" y="0"/>
                  <a:pt x="3654425" y="34140"/>
                  <a:pt x="3654425" y="76192"/>
                </a:cubicBezTo>
                <a:lnTo>
                  <a:pt x="3654425" y="1549408"/>
                </a:lnTo>
                <a:cubicBezTo>
                  <a:pt x="3654425" y="1591488"/>
                  <a:pt x="3620313" y="1625600"/>
                  <a:pt x="3578233" y="1625600"/>
                </a:cubicBezTo>
                <a:lnTo>
                  <a:pt x="76192" y="1625600"/>
                </a:lnTo>
                <a:cubicBezTo>
                  <a:pt x="34140" y="1625600"/>
                  <a:pt x="0" y="1591460"/>
                  <a:pt x="0" y="1549408"/>
                </a:cubicBezTo>
                <a:lnTo>
                  <a:pt x="0" y="76192"/>
                </a:lnTo>
                <a:cubicBezTo>
                  <a:pt x="0" y="34140"/>
                  <a:pt x="34140" y="0"/>
                  <a:pt x="76192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973366" y="4692653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189086" y="-5525"/>
                </a:moveTo>
                <a:cubicBezTo>
                  <a:pt x="195728" y="-726"/>
                  <a:pt x="198183" y="7981"/>
                  <a:pt x="195169" y="15571"/>
                </a:cubicBezTo>
                <a:lnTo>
                  <a:pt x="151414" y="125016"/>
                </a:lnTo>
                <a:lnTo>
                  <a:pt x="232172" y="125016"/>
                </a:lnTo>
                <a:cubicBezTo>
                  <a:pt x="239706" y="125016"/>
                  <a:pt x="246404" y="129704"/>
                  <a:pt x="248971" y="136792"/>
                </a:cubicBezTo>
                <a:cubicBezTo>
                  <a:pt x="251538" y="143880"/>
                  <a:pt x="249362" y="151805"/>
                  <a:pt x="243613" y="156604"/>
                </a:cubicBezTo>
                <a:lnTo>
                  <a:pt x="82879" y="290550"/>
                </a:lnTo>
                <a:cubicBezTo>
                  <a:pt x="76572" y="295796"/>
                  <a:pt x="67587" y="296075"/>
                  <a:pt x="60945" y="291275"/>
                </a:cubicBezTo>
                <a:cubicBezTo>
                  <a:pt x="54304" y="286476"/>
                  <a:pt x="51848" y="277769"/>
                  <a:pt x="54862" y="270179"/>
                </a:cubicBezTo>
                <a:lnTo>
                  <a:pt x="98617" y="160734"/>
                </a:lnTo>
                <a:lnTo>
                  <a:pt x="17859" y="160734"/>
                </a:lnTo>
                <a:cubicBezTo>
                  <a:pt x="10325" y="160734"/>
                  <a:pt x="3628" y="156046"/>
                  <a:pt x="1060" y="148958"/>
                </a:cubicBezTo>
                <a:cubicBezTo>
                  <a:pt x="-1507" y="141870"/>
                  <a:pt x="670" y="133945"/>
                  <a:pt x="6418" y="129146"/>
                </a:cubicBezTo>
                <a:lnTo>
                  <a:pt x="167153" y="-4800"/>
                </a:lnTo>
                <a:cubicBezTo>
                  <a:pt x="173459" y="-10046"/>
                  <a:pt x="182445" y="-10325"/>
                  <a:pt x="189086" y="-5525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5" name="Text 12"/>
          <p:cNvSpPr/>
          <p:nvPr/>
        </p:nvSpPr>
        <p:spPr>
          <a:xfrm>
            <a:off x="4459288" y="5092703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Hızlı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468813" y="5435603"/>
            <a:ext cx="3257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Fast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73575" y="5702303"/>
            <a:ext cx="32480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Gerçek zamanlı tarama ve analiz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156575" y="4460875"/>
            <a:ext cx="3654425" cy="1625600"/>
          </a:xfrm>
          <a:custGeom>
            <a:avLst/>
            <a:gdLst/>
            <a:ahLst/>
            <a:cxnLst/>
            <a:rect l="l" t="t" r="r" b="b"/>
            <a:pathLst>
              <a:path w="3654425" h="1625600">
                <a:moveTo>
                  <a:pt x="76192" y="0"/>
                </a:moveTo>
                <a:lnTo>
                  <a:pt x="3578233" y="0"/>
                </a:lnTo>
                <a:cubicBezTo>
                  <a:pt x="3620285" y="0"/>
                  <a:pt x="3654425" y="34140"/>
                  <a:pt x="3654425" y="76192"/>
                </a:cubicBezTo>
                <a:lnTo>
                  <a:pt x="3654425" y="1549408"/>
                </a:lnTo>
                <a:cubicBezTo>
                  <a:pt x="3654425" y="1591488"/>
                  <a:pt x="3620313" y="1625600"/>
                  <a:pt x="3578233" y="1625600"/>
                </a:cubicBezTo>
                <a:lnTo>
                  <a:pt x="76192" y="1625600"/>
                </a:lnTo>
                <a:cubicBezTo>
                  <a:pt x="34140" y="1625600"/>
                  <a:pt x="0" y="1591460"/>
                  <a:pt x="0" y="1549408"/>
                </a:cubicBezTo>
                <a:lnTo>
                  <a:pt x="0" y="76192"/>
                </a:lnTo>
                <a:cubicBezTo>
                  <a:pt x="0" y="34140"/>
                  <a:pt x="34140" y="0"/>
                  <a:pt x="76192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9877425" y="4692653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35719" y="0"/>
                </a:moveTo>
                <a:cubicBezTo>
                  <a:pt x="16018" y="0"/>
                  <a:pt x="0" y="16018"/>
                  <a:pt x="0" y="35719"/>
                </a:cubicBezTo>
                <a:lnTo>
                  <a:pt x="0" y="250031"/>
                </a:lnTo>
                <a:cubicBezTo>
                  <a:pt x="0" y="269732"/>
                  <a:pt x="16018" y="285750"/>
                  <a:pt x="35719" y="285750"/>
                </a:cubicBezTo>
                <a:lnTo>
                  <a:pt x="178594" y="285750"/>
                </a:lnTo>
                <a:cubicBezTo>
                  <a:pt x="198295" y="285750"/>
                  <a:pt x="214313" y="269732"/>
                  <a:pt x="214313" y="250031"/>
                </a:cubicBezTo>
                <a:lnTo>
                  <a:pt x="214313" y="35719"/>
                </a:lnTo>
                <a:cubicBezTo>
                  <a:pt x="214313" y="16018"/>
                  <a:pt x="198295" y="0"/>
                  <a:pt x="178594" y="0"/>
                </a:cubicBezTo>
                <a:lnTo>
                  <a:pt x="35719" y="0"/>
                </a:lnTo>
                <a:close/>
                <a:moveTo>
                  <a:pt x="98227" y="196453"/>
                </a:moveTo>
                <a:lnTo>
                  <a:pt x="116086" y="196453"/>
                </a:lnTo>
                <a:cubicBezTo>
                  <a:pt x="125964" y="196453"/>
                  <a:pt x="133945" y="204434"/>
                  <a:pt x="133945" y="214313"/>
                </a:cubicBezTo>
                <a:lnTo>
                  <a:pt x="133945" y="258961"/>
                </a:lnTo>
                <a:lnTo>
                  <a:pt x="80367" y="258961"/>
                </a:lnTo>
                <a:lnTo>
                  <a:pt x="80367" y="214313"/>
                </a:lnTo>
                <a:cubicBezTo>
                  <a:pt x="80367" y="204434"/>
                  <a:pt x="88348" y="196453"/>
                  <a:pt x="98227" y="196453"/>
                </a:cubicBezTo>
                <a:close/>
                <a:moveTo>
                  <a:pt x="53578" y="62508"/>
                </a:moveTo>
                <a:cubicBezTo>
                  <a:pt x="53578" y="57596"/>
                  <a:pt x="57596" y="53578"/>
                  <a:pt x="62508" y="53578"/>
                </a:cubicBezTo>
                <a:lnTo>
                  <a:pt x="80367" y="53578"/>
                </a:lnTo>
                <a:cubicBezTo>
                  <a:pt x="85279" y="53578"/>
                  <a:pt x="89297" y="57596"/>
                  <a:pt x="89297" y="62508"/>
                </a:cubicBezTo>
                <a:lnTo>
                  <a:pt x="89297" y="80367"/>
                </a:lnTo>
                <a:cubicBezTo>
                  <a:pt x="89297" y="85279"/>
                  <a:pt x="85279" y="89297"/>
                  <a:pt x="80367" y="89297"/>
                </a:cubicBezTo>
                <a:lnTo>
                  <a:pt x="62508" y="89297"/>
                </a:lnTo>
                <a:cubicBezTo>
                  <a:pt x="57596" y="89297"/>
                  <a:pt x="53578" y="85279"/>
                  <a:pt x="53578" y="80367"/>
                </a:cubicBezTo>
                <a:lnTo>
                  <a:pt x="53578" y="62508"/>
                </a:lnTo>
                <a:close/>
                <a:moveTo>
                  <a:pt x="133945" y="53578"/>
                </a:moveTo>
                <a:lnTo>
                  <a:pt x="151805" y="53578"/>
                </a:lnTo>
                <a:cubicBezTo>
                  <a:pt x="156716" y="53578"/>
                  <a:pt x="160734" y="57596"/>
                  <a:pt x="160734" y="62508"/>
                </a:cubicBezTo>
                <a:lnTo>
                  <a:pt x="160734" y="80367"/>
                </a:lnTo>
                <a:cubicBezTo>
                  <a:pt x="160734" y="85279"/>
                  <a:pt x="156716" y="89297"/>
                  <a:pt x="151805" y="89297"/>
                </a:cubicBezTo>
                <a:lnTo>
                  <a:pt x="133945" y="89297"/>
                </a:lnTo>
                <a:cubicBezTo>
                  <a:pt x="129034" y="89297"/>
                  <a:pt x="125016" y="85279"/>
                  <a:pt x="125016" y="80367"/>
                </a:cubicBezTo>
                <a:lnTo>
                  <a:pt x="125016" y="62508"/>
                </a:lnTo>
                <a:cubicBezTo>
                  <a:pt x="125016" y="57596"/>
                  <a:pt x="129034" y="53578"/>
                  <a:pt x="133945" y="53578"/>
                </a:cubicBezTo>
                <a:close/>
                <a:moveTo>
                  <a:pt x="53578" y="133945"/>
                </a:moveTo>
                <a:cubicBezTo>
                  <a:pt x="53578" y="129034"/>
                  <a:pt x="57596" y="125016"/>
                  <a:pt x="62508" y="125016"/>
                </a:cubicBezTo>
                <a:lnTo>
                  <a:pt x="80367" y="125016"/>
                </a:lnTo>
                <a:cubicBezTo>
                  <a:pt x="85279" y="125016"/>
                  <a:pt x="89297" y="129034"/>
                  <a:pt x="89297" y="133945"/>
                </a:cubicBezTo>
                <a:lnTo>
                  <a:pt x="89297" y="151805"/>
                </a:lnTo>
                <a:cubicBezTo>
                  <a:pt x="89297" y="156716"/>
                  <a:pt x="85279" y="160734"/>
                  <a:pt x="80367" y="160734"/>
                </a:cubicBezTo>
                <a:lnTo>
                  <a:pt x="62508" y="160734"/>
                </a:lnTo>
                <a:cubicBezTo>
                  <a:pt x="57596" y="160734"/>
                  <a:pt x="53578" y="156716"/>
                  <a:pt x="53578" y="151805"/>
                </a:cubicBezTo>
                <a:lnTo>
                  <a:pt x="53578" y="133945"/>
                </a:lnTo>
                <a:close/>
                <a:moveTo>
                  <a:pt x="133945" y="125016"/>
                </a:moveTo>
                <a:lnTo>
                  <a:pt x="151805" y="125016"/>
                </a:lnTo>
                <a:cubicBezTo>
                  <a:pt x="156716" y="125016"/>
                  <a:pt x="160734" y="129034"/>
                  <a:pt x="160734" y="133945"/>
                </a:cubicBezTo>
                <a:lnTo>
                  <a:pt x="160734" y="151805"/>
                </a:lnTo>
                <a:cubicBezTo>
                  <a:pt x="160734" y="156716"/>
                  <a:pt x="156716" y="160734"/>
                  <a:pt x="151805" y="160734"/>
                </a:cubicBezTo>
                <a:lnTo>
                  <a:pt x="133945" y="160734"/>
                </a:lnTo>
                <a:cubicBezTo>
                  <a:pt x="129034" y="160734"/>
                  <a:pt x="125016" y="156716"/>
                  <a:pt x="125016" y="151805"/>
                </a:cubicBezTo>
                <a:lnTo>
                  <a:pt x="125016" y="133945"/>
                </a:lnTo>
                <a:cubicBezTo>
                  <a:pt x="125016" y="129034"/>
                  <a:pt x="129034" y="125016"/>
                  <a:pt x="133945" y="125016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0" name="Text 17"/>
          <p:cNvSpPr/>
          <p:nvPr/>
        </p:nvSpPr>
        <p:spPr>
          <a:xfrm>
            <a:off x="8345488" y="5092703"/>
            <a:ext cx="3276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Kurumsal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55013" y="5435603"/>
            <a:ext cx="3257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Copilot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359775" y="5702303"/>
            <a:ext cx="32480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Mevcut araçlarla kolay entegrasyon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kfchbyji5b5eu/chapter4_terminal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0000"/>
                </a:srgbClr>
              </a:gs>
              <a:gs pos="50000">
                <a:srgbClr val="D9A443">
                  <a:alpha val="2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175" y="1964925"/>
            <a:ext cx="1311275" cy="425450"/>
          </a:xfrm>
          <a:custGeom>
            <a:avLst/>
            <a:gdLst/>
            <a:ahLst/>
            <a:cxnLst/>
            <a:rect l="l" t="t" r="r" b="b"/>
            <a:pathLst>
              <a:path w="1311275" h="425450">
                <a:moveTo>
                  <a:pt x="212725" y="0"/>
                </a:moveTo>
                <a:lnTo>
                  <a:pt x="1098550" y="0"/>
                </a:lnTo>
                <a:cubicBezTo>
                  <a:pt x="1216035" y="0"/>
                  <a:pt x="1311275" y="95240"/>
                  <a:pt x="1311275" y="212725"/>
                </a:cubicBezTo>
                <a:lnTo>
                  <a:pt x="1311275" y="212725"/>
                </a:lnTo>
                <a:cubicBezTo>
                  <a:pt x="1311275" y="330210"/>
                  <a:pt x="1216035" y="425450"/>
                  <a:pt x="1098550" y="425450"/>
                </a:cubicBezTo>
                <a:lnTo>
                  <a:pt x="212725" y="425450"/>
                </a:lnTo>
                <a:cubicBezTo>
                  <a:pt x="95319" y="425450"/>
                  <a:pt x="0" y="330131"/>
                  <a:pt x="0" y="212725"/>
                </a:cubicBezTo>
                <a:lnTo>
                  <a:pt x="0" y="212725"/>
                </a:lnTo>
                <a:cubicBezTo>
                  <a:pt x="0" y="95319"/>
                  <a:pt x="95319" y="0"/>
                  <a:pt x="212725" y="0"/>
                </a:cubicBezTo>
                <a:close/>
              </a:path>
            </a:pathLst>
          </a:custGeom>
          <a:solidFill>
            <a:srgbClr val="D9A443">
              <a:alpha val="30196"/>
            </a:srgbClr>
          </a:solidFill>
          <a:ln w="8467">
            <a:solidFill>
              <a:srgbClr val="D9A443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39750" y="2082403"/>
            <a:ext cx="108981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135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04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622156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Terminal Otomasyonu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708006"/>
            <a:ext cx="74580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&amp; Auth Scanner Aracı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74385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9" name="Text 6"/>
          <p:cNvSpPr/>
          <p:nvPr/>
        </p:nvSpPr>
        <p:spPr>
          <a:xfrm>
            <a:off x="1447800" y="4629550"/>
            <a:ext cx="1962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Unix I/O Tabanlı Tarama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TEKNİK ALTYAPI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auth_scanner.sh: Teknik Mimarisi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5597525" cy="2273300"/>
          </a:xfrm>
          <a:custGeom>
            <a:avLst/>
            <a:gdLst/>
            <a:ahLst/>
            <a:cxnLst/>
            <a:rect l="l" t="t" r="r" b="b"/>
            <a:pathLst>
              <a:path w="5597525" h="2273300">
                <a:moveTo>
                  <a:pt x="76201" y="0"/>
                </a:moveTo>
                <a:lnTo>
                  <a:pt x="5521324" y="0"/>
                </a:lnTo>
                <a:cubicBezTo>
                  <a:pt x="5563409" y="0"/>
                  <a:pt x="5597525" y="34116"/>
                  <a:pt x="5597525" y="76201"/>
                </a:cubicBezTo>
                <a:lnTo>
                  <a:pt x="5597525" y="2197099"/>
                </a:lnTo>
                <a:cubicBezTo>
                  <a:pt x="5597525" y="2239184"/>
                  <a:pt x="5563409" y="2273300"/>
                  <a:pt x="5521324" y="2273300"/>
                </a:cubicBezTo>
                <a:lnTo>
                  <a:pt x="76201" y="2273300"/>
                </a:lnTo>
                <a:cubicBezTo>
                  <a:pt x="34116" y="2273300"/>
                  <a:pt x="0" y="2239184"/>
                  <a:pt x="0" y="219709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9763" y="15684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3497" y="44128"/>
                </a:moveTo>
                <a:cubicBezTo>
                  <a:pt x="-1153" y="39477"/>
                  <a:pt x="-1153" y="31924"/>
                  <a:pt x="3497" y="27273"/>
                </a:cubicBezTo>
                <a:cubicBezTo>
                  <a:pt x="8148" y="22622"/>
                  <a:pt x="15701" y="22622"/>
                  <a:pt x="20352" y="27273"/>
                </a:cubicBezTo>
                <a:lnTo>
                  <a:pt x="79883" y="86804"/>
                </a:lnTo>
                <a:cubicBezTo>
                  <a:pt x="84534" y="91455"/>
                  <a:pt x="84534" y="99008"/>
                  <a:pt x="79883" y="103659"/>
                </a:cubicBezTo>
                <a:lnTo>
                  <a:pt x="20352" y="163190"/>
                </a:lnTo>
                <a:cubicBezTo>
                  <a:pt x="15701" y="167841"/>
                  <a:pt x="8148" y="167841"/>
                  <a:pt x="3497" y="163190"/>
                </a:cubicBezTo>
                <a:cubicBezTo>
                  <a:pt x="-1153" y="158539"/>
                  <a:pt x="-1153" y="150986"/>
                  <a:pt x="3497" y="146335"/>
                </a:cubicBezTo>
                <a:lnTo>
                  <a:pt x="54583" y="95250"/>
                </a:lnTo>
                <a:lnTo>
                  <a:pt x="3497" y="44128"/>
                </a:lnTo>
                <a:close/>
                <a:moveTo>
                  <a:pt x="83344" y="142875"/>
                </a:move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83344" y="166688"/>
                </a:lnTo>
                <a:cubicBezTo>
                  <a:pt x="76758" y="166688"/>
                  <a:pt x="71438" y="161367"/>
                  <a:pt x="71438" y="154781"/>
                </a:cubicBezTo>
                <a:cubicBezTo>
                  <a:pt x="71438" y="148196"/>
                  <a:pt x="76758" y="142875"/>
                  <a:pt x="83344" y="142875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54075" y="1530353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Unix I/O Mimarisi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5950" y="1949453"/>
            <a:ext cx="52101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Projenin teknik kalbi olan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src/auth_scanner.sh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Unix I/O mimarisini kullanarak servis logları ve konfigürasyon dosyaları içindeki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zafiyet imzalarını taramaktadır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5950" y="2844803"/>
            <a:ext cx="5210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Script, kritik hataları stderr üzerinden, analiz sonuçlarını ise stdout üzerinden raporlayarak Unix felsefesine uygun çalışmaktadır.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175" y="3806822"/>
            <a:ext cx="5597525" cy="2559050"/>
          </a:xfrm>
          <a:custGeom>
            <a:avLst/>
            <a:gdLst/>
            <a:ahLst/>
            <a:cxnLst/>
            <a:rect l="l" t="t" r="r" b="b"/>
            <a:pathLst>
              <a:path w="5597525" h="2559050">
                <a:moveTo>
                  <a:pt x="76209" y="0"/>
                </a:moveTo>
                <a:lnTo>
                  <a:pt x="5521316" y="0"/>
                </a:lnTo>
                <a:cubicBezTo>
                  <a:pt x="5563405" y="0"/>
                  <a:pt x="5597525" y="34120"/>
                  <a:pt x="5597525" y="76209"/>
                </a:cubicBezTo>
                <a:lnTo>
                  <a:pt x="5597525" y="2482841"/>
                </a:lnTo>
                <a:cubicBezTo>
                  <a:pt x="5597525" y="2524930"/>
                  <a:pt x="5563405" y="2559050"/>
                  <a:pt x="5521316" y="2559050"/>
                </a:cubicBezTo>
                <a:lnTo>
                  <a:pt x="76209" y="2559050"/>
                </a:lnTo>
                <a:cubicBezTo>
                  <a:pt x="34120" y="2559050"/>
                  <a:pt x="0" y="2524930"/>
                  <a:pt x="0" y="2482841"/>
                </a:cubicBezTo>
                <a:lnTo>
                  <a:pt x="0" y="76209"/>
                </a:lnTo>
                <a:cubicBezTo>
                  <a:pt x="0" y="34120"/>
                  <a:pt x="34120" y="0"/>
                  <a:pt x="76209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27856" y="40767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54075" y="4038600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Temel Özellikler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35000" y="4457700"/>
            <a:ext cx="2466975" cy="762000"/>
          </a:xfrm>
          <a:custGeom>
            <a:avLst/>
            <a:gdLst/>
            <a:ahLst/>
            <a:cxnLst/>
            <a:rect l="l" t="t" r="r" b="b"/>
            <a:pathLst>
              <a:path w="2466975" h="762000">
                <a:moveTo>
                  <a:pt x="38100" y="0"/>
                </a:moveTo>
                <a:lnTo>
                  <a:pt x="2428875" y="0"/>
                </a:lnTo>
                <a:cubicBezTo>
                  <a:pt x="2449903" y="0"/>
                  <a:pt x="2466975" y="17072"/>
                  <a:pt x="2466975" y="38100"/>
                </a:cubicBezTo>
                <a:lnTo>
                  <a:pt x="2466975" y="723900"/>
                </a:lnTo>
                <a:cubicBezTo>
                  <a:pt x="2466975" y="744928"/>
                  <a:pt x="2449903" y="762000"/>
                  <a:pt x="242887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635000" y="445770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4" name="Text 12"/>
          <p:cNvSpPr/>
          <p:nvPr/>
        </p:nvSpPr>
        <p:spPr>
          <a:xfrm>
            <a:off x="806450" y="461010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Zayıf Token Tespiti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06450" y="4876800"/>
            <a:ext cx="2209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JWT ve session analizi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76600" y="4457700"/>
            <a:ext cx="2466975" cy="762000"/>
          </a:xfrm>
          <a:custGeom>
            <a:avLst/>
            <a:gdLst/>
            <a:ahLst/>
            <a:cxnLst/>
            <a:rect l="l" t="t" r="r" b="b"/>
            <a:pathLst>
              <a:path w="2466975" h="762000">
                <a:moveTo>
                  <a:pt x="38100" y="0"/>
                </a:moveTo>
                <a:lnTo>
                  <a:pt x="2428875" y="0"/>
                </a:lnTo>
                <a:cubicBezTo>
                  <a:pt x="2449903" y="0"/>
                  <a:pt x="2466975" y="17072"/>
                  <a:pt x="2466975" y="38100"/>
                </a:cubicBezTo>
                <a:lnTo>
                  <a:pt x="2466975" y="723900"/>
                </a:lnTo>
                <a:cubicBezTo>
                  <a:pt x="2466975" y="744928"/>
                  <a:pt x="2449903" y="762000"/>
                  <a:pt x="242887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3276600" y="445770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8" name="Text 16"/>
          <p:cNvSpPr/>
          <p:nvPr/>
        </p:nvSpPr>
        <p:spPr>
          <a:xfrm>
            <a:off x="3448050" y="461010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Servis Analizi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448050" y="4876800"/>
            <a:ext cx="2209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IDOR ve erişim kontrolü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35000" y="5372100"/>
            <a:ext cx="2466975" cy="762000"/>
          </a:xfrm>
          <a:custGeom>
            <a:avLst/>
            <a:gdLst/>
            <a:ahLst/>
            <a:cxnLst/>
            <a:rect l="l" t="t" r="r" b="b"/>
            <a:pathLst>
              <a:path w="2466975" h="762000">
                <a:moveTo>
                  <a:pt x="38100" y="0"/>
                </a:moveTo>
                <a:lnTo>
                  <a:pt x="2428875" y="0"/>
                </a:lnTo>
                <a:cubicBezTo>
                  <a:pt x="2449903" y="0"/>
                  <a:pt x="2466975" y="17072"/>
                  <a:pt x="2466975" y="38100"/>
                </a:cubicBezTo>
                <a:lnTo>
                  <a:pt x="2466975" y="723900"/>
                </a:lnTo>
                <a:cubicBezTo>
                  <a:pt x="2466975" y="744928"/>
                  <a:pt x="2449903" y="762000"/>
                  <a:pt x="242887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35000" y="537210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2" name="Text 20"/>
          <p:cNvSpPr/>
          <p:nvPr/>
        </p:nvSpPr>
        <p:spPr>
          <a:xfrm>
            <a:off x="806450" y="552450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Tarama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06450" y="5791200"/>
            <a:ext cx="2209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Anormal pattern tespiti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276600" y="5372100"/>
            <a:ext cx="2466975" cy="762000"/>
          </a:xfrm>
          <a:custGeom>
            <a:avLst/>
            <a:gdLst/>
            <a:ahLst/>
            <a:cxnLst/>
            <a:rect l="l" t="t" r="r" b="b"/>
            <a:pathLst>
              <a:path w="2466975" h="762000">
                <a:moveTo>
                  <a:pt x="38100" y="0"/>
                </a:moveTo>
                <a:lnTo>
                  <a:pt x="2428875" y="0"/>
                </a:lnTo>
                <a:cubicBezTo>
                  <a:pt x="2449903" y="0"/>
                  <a:pt x="2466975" y="17072"/>
                  <a:pt x="2466975" y="38100"/>
                </a:cubicBezTo>
                <a:lnTo>
                  <a:pt x="2466975" y="723900"/>
                </a:lnTo>
                <a:cubicBezTo>
                  <a:pt x="2466975" y="744928"/>
                  <a:pt x="2449903" y="762000"/>
                  <a:pt x="2428875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3276600" y="537210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6" name="Text 24"/>
          <p:cNvSpPr/>
          <p:nvPr/>
        </p:nvSpPr>
        <p:spPr>
          <a:xfrm>
            <a:off x="3448050" y="552450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Raporlama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448050" y="5791200"/>
            <a:ext cx="2209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ve metin çıktısı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213475" y="1298575"/>
            <a:ext cx="5597525" cy="5064125"/>
          </a:xfrm>
          <a:custGeom>
            <a:avLst/>
            <a:gdLst/>
            <a:ahLst/>
            <a:cxnLst/>
            <a:rect l="l" t="t" r="r" b="b"/>
            <a:pathLst>
              <a:path w="5597525" h="5064125">
                <a:moveTo>
                  <a:pt x="76215" y="0"/>
                </a:moveTo>
                <a:lnTo>
                  <a:pt x="5521310" y="0"/>
                </a:lnTo>
                <a:cubicBezTo>
                  <a:pt x="5563402" y="0"/>
                  <a:pt x="5597525" y="34123"/>
                  <a:pt x="5597525" y="76215"/>
                </a:cubicBezTo>
                <a:lnTo>
                  <a:pt x="5597525" y="4987910"/>
                </a:lnTo>
                <a:cubicBezTo>
                  <a:pt x="5597525" y="5030002"/>
                  <a:pt x="5563402" y="5064125"/>
                  <a:pt x="5521310" y="5064125"/>
                </a:cubicBezTo>
                <a:lnTo>
                  <a:pt x="76215" y="5064125"/>
                </a:lnTo>
                <a:cubicBezTo>
                  <a:pt x="34123" y="5064125"/>
                  <a:pt x="0" y="5030002"/>
                  <a:pt x="0" y="4987910"/>
                </a:cubicBezTo>
                <a:lnTo>
                  <a:pt x="0" y="76215"/>
                </a:lnTo>
                <a:cubicBezTo>
                  <a:pt x="0" y="34123"/>
                  <a:pt x="34123" y="0"/>
                  <a:pt x="76215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6397625" y="1530353"/>
            <a:ext cx="5229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Mimari Akış Diyagramı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54775" y="2035178"/>
            <a:ext cx="5114925" cy="1085850"/>
          </a:xfrm>
          <a:custGeom>
            <a:avLst/>
            <a:gdLst/>
            <a:ahLst/>
            <a:cxnLst/>
            <a:rect l="l" t="t" r="r" b="b"/>
            <a:pathLst>
              <a:path w="5114925" h="1085850">
                <a:moveTo>
                  <a:pt x="76205" y="0"/>
                </a:moveTo>
                <a:lnTo>
                  <a:pt x="5038720" y="0"/>
                </a:lnTo>
                <a:cubicBezTo>
                  <a:pt x="5080807" y="0"/>
                  <a:pt x="5114925" y="34118"/>
                  <a:pt x="5114925" y="76205"/>
                </a:cubicBezTo>
                <a:lnTo>
                  <a:pt x="5114925" y="1009645"/>
                </a:lnTo>
                <a:cubicBezTo>
                  <a:pt x="5114925" y="1051732"/>
                  <a:pt x="5080807" y="1085850"/>
                  <a:pt x="5038720" y="1085850"/>
                </a:cubicBezTo>
                <a:lnTo>
                  <a:pt x="76205" y="1085850"/>
                </a:lnTo>
                <a:cubicBezTo>
                  <a:pt x="34118" y="1085850"/>
                  <a:pt x="0" y="1051732"/>
                  <a:pt x="0" y="100964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8924925" y="2197103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68848" y="131981"/>
                </a:moveTo>
                <a:cubicBezTo>
                  <a:pt x="72688" y="127471"/>
                  <a:pt x="72197" y="120729"/>
                  <a:pt x="67687" y="116890"/>
                </a:cubicBezTo>
                <a:cubicBezTo>
                  <a:pt x="63178" y="113050"/>
                  <a:pt x="56436" y="113541"/>
                  <a:pt x="52596" y="118050"/>
                </a:cubicBezTo>
                <a:lnTo>
                  <a:pt x="31165" y="143054"/>
                </a:lnTo>
                <a:cubicBezTo>
                  <a:pt x="27727" y="147072"/>
                  <a:pt x="27727" y="152966"/>
                  <a:pt x="31165" y="156984"/>
                </a:cubicBezTo>
                <a:lnTo>
                  <a:pt x="52596" y="181987"/>
                </a:lnTo>
                <a:cubicBezTo>
                  <a:pt x="56436" y="186497"/>
                  <a:pt x="63222" y="186988"/>
                  <a:pt x="67687" y="183148"/>
                </a:cubicBezTo>
                <a:cubicBezTo>
                  <a:pt x="72152" y="179308"/>
                  <a:pt x="72688" y="172522"/>
                  <a:pt x="68848" y="168057"/>
                </a:cubicBezTo>
                <a:lnTo>
                  <a:pt x="53400" y="150019"/>
                </a:lnTo>
                <a:lnTo>
                  <a:pt x="68848" y="131981"/>
                </a:lnTo>
                <a:close/>
                <a:moveTo>
                  <a:pt x="118854" y="118050"/>
                </a:moveTo>
                <a:cubicBezTo>
                  <a:pt x="115014" y="113541"/>
                  <a:pt x="108228" y="113050"/>
                  <a:pt x="103763" y="116890"/>
                </a:cubicBezTo>
                <a:cubicBezTo>
                  <a:pt x="99298" y="120729"/>
                  <a:pt x="98762" y="127516"/>
                  <a:pt x="102602" y="131981"/>
                </a:cubicBezTo>
                <a:lnTo>
                  <a:pt x="118050" y="150019"/>
                </a:lnTo>
                <a:lnTo>
                  <a:pt x="102602" y="168057"/>
                </a:lnTo>
                <a:cubicBezTo>
                  <a:pt x="98762" y="172566"/>
                  <a:pt x="99253" y="179308"/>
                  <a:pt x="103763" y="183148"/>
                </a:cubicBezTo>
                <a:cubicBezTo>
                  <a:pt x="108272" y="186988"/>
                  <a:pt x="115014" y="186497"/>
                  <a:pt x="118854" y="181987"/>
                </a:cubicBezTo>
                <a:lnTo>
                  <a:pt x="140285" y="156984"/>
                </a:lnTo>
                <a:cubicBezTo>
                  <a:pt x="143723" y="152966"/>
                  <a:pt x="143723" y="147072"/>
                  <a:pt x="140285" y="143054"/>
                </a:cubicBezTo>
                <a:lnTo>
                  <a:pt x="118854" y="11805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2" name="Text 30"/>
          <p:cNvSpPr/>
          <p:nvPr/>
        </p:nvSpPr>
        <p:spPr>
          <a:xfrm>
            <a:off x="6578600" y="2501903"/>
            <a:ext cx="486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Giriş Dosyaları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83363" y="2768603"/>
            <a:ext cx="485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ve config dosyaları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924925" y="3232147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5" name="Shape 33"/>
          <p:cNvSpPr/>
          <p:nvPr/>
        </p:nvSpPr>
        <p:spPr>
          <a:xfrm>
            <a:off x="6454775" y="3571875"/>
            <a:ext cx="5114925" cy="1085850"/>
          </a:xfrm>
          <a:custGeom>
            <a:avLst/>
            <a:gdLst/>
            <a:ahLst/>
            <a:cxnLst/>
            <a:rect l="l" t="t" r="r" b="b"/>
            <a:pathLst>
              <a:path w="5114925" h="1085850">
                <a:moveTo>
                  <a:pt x="76205" y="0"/>
                </a:moveTo>
                <a:lnTo>
                  <a:pt x="5038720" y="0"/>
                </a:lnTo>
                <a:cubicBezTo>
                  <a:pt x="5080807" y="0"/>
                  <a:pt x="5114925" y="34118"/>
                  <a:pt x="5114925" y="76205"/>
                </a:cubicBezTo>
                <a:lnTo>
                  <a:pt x="5114925" y="1009645"/>
                </a:lnTo>
                <a:cubicBezTo>
                  <a:pt x="5114925" y="1051732"/>
                  <a:pt x="5080807" y="1085850"/>
                  <a:pt x="5038720" y="1085850"/>
                </a:cubicBezTo>
                <a:lnTo>
                  <a:pt x="76205" y="1085850"/>
                </a:lnTo>
                <a:cubicBezTo>
                  <a:pt x="34118" y="1085850"/>
                  <a:pt x="0" y="1051732"/>
                  <a:pt x="0" y="100964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25400">
            <a:solidFill>
              <a:srgbClr val="D9A443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8896350" y="3733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7109" y="4242"/>
                </a:moveTo>
                <a:cubicBezTo>
                  <a:pt x="88449" y="-2366"/>
                  <a:pt x="94298" y="-7144"/>
                  <a:pt x="101084" y="-7144"/>
                </a:cubicBezTo>
                <a:lnTo>
                  <a:pt x="127784" y="-7144"/>
                </a:lnTo>
                <a:cubicBezTo>
                  <a:pt x="134570" y="-7144"/>
                  <a:pt x="140419" y="-2366"/>
                  <a:pt x="141759" y="4242"/>
                </a:cubicBezTo>
                <a:lnTo>
                  <a:pt x="148233" y="35496"/>
                </a:lnTo>
                <a:cubicBezTo>
                  <a:pt x="154528" y="38174"/>
                  <a:pt x="160422" y="41612"/>
                  <a:pt x="165780" y="45675"/>
                </a:cubicBezTo>
                <a:lnTo>
                  <a:pt x="196051" y="35629"/>
                </a:lnTo>
                <a:cubicBezTo>
                  <a:pt x="202481" y="33486"/>
                  <a:pt x="209535" y="36165"/>
                  <a:pt x="212928" y="42059"/>
                </a:cubicBezTo>
                <a:lnTo>
                  <a:pt x="226278" y="65187"/>
                </a:lnTo>
                <a:cubicBezTo>
                  <a:pt x="229672" y="71080"/>
                  <a:pt x="228466" y="78492"/>
                  <a:pt x="223376" y="83001"/>
                </a:cubicBezTo>
                <a:lnTo>
                  <a:pt x="199579" y="104165"/>
                </a:lnTo>
                <a:cubicBezTo>
                  <a:pt x="199980" y="107469"/>
                  <a:pt x="200159" y="110862"/>
                  <a:pt x="200159" y="114300"/>
                </a:cubicBezTo>
                <a:cubicBezTo>
                  <a:pt x="200159" y="117738"/>
                  <a:pt x="199936" y="121131"/>
                  <a:pt x="199579" y="124435"/>
                </a:cubicBezTo>
                <a:lnTo>
                  <a:pt x="223421" y="145643"/>
                </a:lnTo>
                <a:cubicBezTo>
                  <a:pt x="228511" y="150153"/>
                  <a:pt x="229672" y="157609"/>
                  <a:pt x="226323" y="163458"/>
                </a:cubicBezTo>
                <a:lnTo>
                  <a:pt x="212973" y="186586"/>
                </a:lnTo>
                <a:cubicBezTo>
                  <a:pt x="209580" y="192435"/>
                  <a:pt x="202525" y="195158"/>
                  <a:pt x="196096" y="193015"/>
                </a:cubicBezTo>
                <a:lnTo>
                  <a:pt x="165824" y="182969"/>
                </a:lnTo>
                <a:cubicBezTo>
                  <a:pt x="160422" y="187032"/>
                  <a:pt x="154528" y="190426"/>
                  <a:pt x="148277" y="193149"/>
                </a:cubicBezTo>
                <a:lnTo>
                  <a:pt x="141848" y="224358"/>
                </a:lnTo>
                <a:cubicBezTo>
                  <a:pt x="140464" y="231011"/>
                  <a:pt x="134615" y="235744"/>
                  <a:pt x="127873" y="235744"/>
                </a:cubicBezTo>
                <a:lnTo>
                  <a:pt x="101173" y="235744"/>
                </a:lnTo>
                <a:cubicBezTo>
                  <a:pt x="94387" y="235744"/>
                  <a:pt x="88538" y="230966"/>
                  <a:pt x="87198" y="224358"/>
                </a:cubicBezTo>
                <a:lnTo>
                  <a:pt x="80769" y="193149"/>
                </a:lnTo>
                <a:cubicBezTo>
                  <a:pt x="74474" y="190470"/>
                  <a:pt x="68625" y="187032"/>
                  <a:pt x="63222" y="182969"/>
                </a:cubicBezTo>
                <a:lnTo>
                  <a:pt x="32817" y="193015"/>
                </a:lnTo>
                <a:cubicBezTo>
                  <a:pt x="26387" y="195158"/>
                  <a:pt x="19333" y="192479"/>
                  <a:pt x="15939" y="186586"/>
                </a:cubicBezTo>
                <a:lnTo>
                  <a:pt x="2590" y="163458"/>
                </a:lnTo>
                <a:cubicBezTo>
                  <a:pt x="-804" y="157564"/>
                  <a:pt x="402" y="150153"/>
                  <a:pt x="5492" y="145643"/>
                </a:cubicBezTo>
                <a:lnTo>
                  <a:pt x="29334" y="124435"/>
                </a:lnTo>
                <a:cubicBezTo>
                  <a:pt x="28932" y="121131"/>
                  <a:pt x="28754" y="117738"/>
                  <a:pt x="28754" y="114300"/>
                </a:cubicBezTo>
                <a:cubicBezTo>
                  <a:pt x="28754" y="110862"/>
                  <a:pt x="28977" y="107469"/>
                  <a:pt x="29334" y="104165"/>
                </a:cubicBezTo>
                <a:lnTo>
                  <a:pt x="5492" y="82957"/>
                </a:lnTo>
                <a:cubicBezTo>
                  <a:pt x="402" y="78447"/>
                  <a:pt x="-759" y="70991"/>
                  <a:pt x="2590" y="65142"/>
                </a:cubicBezTo>
                <a:lnTo>
                  <a:pt x="15939" y="42014"/>
                </a:lnTo>
                <a:cubicBezTo>
                  <a:pt x="19333" y="36121"/>
                  <a:pt x="26387" y="33442"/>
                  <a:pt x="32817" y="35585"/>
                </a:cubicBezTo>
                <a:lnTo>
                  <a:pt x="63088" y="45631"/>
                </a:lnTo>
                <a:cubicBezTo>
                  <a:pt x="68491" y="41568"/>
                  <a:pt x="74384" y="38174"/>
                  <a:pt x="80635" y="35451"/>
                </a:cubicBezTo>
                <a:lnTo>
                  <a:pt x="87109" y="4242"/>
                </a:lnTo>
                <a:close/>
                <a:moveTo>
                  <a:pt x="114434" y="150019"/>
                </a:moveTo>
                <a:cubicBezTo>
                  <a:pt x="127195" y="149971"/>
                  <a:pt x="138961" y="143119"/>
                  <a:pt x="145300" y="132043"/>
                </a:cubicBezTo>
                <a:cubicBezTo>
                  <a:pt x="151639" y="120968"/>
                  <a:pt x="151588" y="107352"/>
                  <a:pt x="145166" y="96325"/>
                </a:cubicBezTo>
                <a:cubicBezTo>
                  <a:pt x="138744" y="85297"/>
                  <a:pt x="126927" y="78533"/>
                  <a:pt x="114166" y="78581"/>
                </a:cubicBezTo>
                <a:cubicBezTo>
                  <a:pt x="101405" y="78629"/>
                  <a:pt x="89639" y="85481"/>
                  <a:pt x="83300" y="96557"/>
                </a:cubicBezTo>
                <a:cubicBezTo>
                  <a:pt x="76961" y="107632"/>
                  <a:pt x="77012" y="121248"/>
                  <a:pt x="83434" y="132275"/>
                </a:cubicBezTo>
                <a:cubicBezTo>
                  <a:pt x="89856" y="143303"/>
                  <a:pt x="101673" y="150067"/>
                  <a:pt x="114434" y="150019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7" name="Text 35"/>
          <p:cNvSpPr/>
          <p:nvPr/>
        </p:nvSpPr>
        <p:spPr>
          <a:xfrm>
            <a:off x="6578600" y="4038600"/>
            <a:ext cx="486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auth_scanner.sh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583363" y="4305300"/>
            <a:ext cx="485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Zafiyet tarama motoru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618413" y="4768853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0" name="Shape 38"/>
          <p:cNvSpPr/>
          <p:nvPr/>
        </p:nvSpPr>
        <p:spPr>
          <a:xfrm>
            <a:off x="10260013" y="4768853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63029" y="187003"/>
                </a:moveTo>
                <a:cubicBezTo>
                  <a:pt x="67680" y="191653"/>
                  <a:pt x="75233" y="191653"/>
                  <a:pt x="79883" y="187003"/>
                </a:cubicBezTo>
                <a:lnTo>
                  <a:pt x="139415" y="127471"/>
                </a:lnTo>
                <a:cubicBezTo>
                  <a:pt x="144066" y="122820"/>
                  <a:pt x="144066" y="115267"/>
                  <a:pt x="139415" y="110617"/>
                </a:cubicBezTo>
                <a:cubicBezTo>
                  <a:pt x="134764" y="105966"/>
                  <a:pt x="127211" y="105966"/>
                  <a:pt x="122560" y="110617"/>
                </a:cubicBezTo>
                <a:lnTo>
                  <a:pt x="83344" y="149833"/>
                </a:lnTo>
                <a:lnTo>
                  <a:pt x="83344" y="11906"/>
                </a:lnTo>
                <a:cubicBezTo>
                  <a:pt x="83344" y="5321"/>
                  <a:pt x="78023" y="0"/>
                  <a:pt x="71438" y="0"/>
                </a:cubicBezTo>
                <a:cubicBezTo>
                  <a:pt x="64852" y="0"/>
                  <a:pt x="59531" y="5321"/>
                  <a:pt x="59531" y="11906"/>
                </a:cubicBezTo>
                <a:lnTo>
                  <a:pt x="59531" y="149833"/>
                </a:lnTo>
                <a:lnTo>
                  <a:pt x="20315" y="110617"/>
                </a:lnTo>
                <a:cubicBezTo>
                  <a:pt x="15664" y="105966"/>
                  <a:pt x="8111" y="105966"/>
                  <a:pt x="3460" y="110617"/>
                </a:cubicBezTo>
                <a:cubicBezTo>
                  <a:pt x="-1191" y="115267"/>
                  <a:pt x="-1191" y="122820"/>
                  <a:pt x="3460" y="127471"/>
                </a:cubicBezTo>
                <a:lnTo>
                  <a:pt x="62992" y="187003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1" name="Shape 39"/>
          <p:cNvSpPr/>
          <p:nvPr/>
        </p:nvSpPr>
        <p:spPr>
          <a:xfrm>
            <a:off x="6454775" y="5070472"/>
            <a:ext cx="2466975" cy="1057275"/>
          </a:xfrm>
          <a:custGeom>
            <a:avLst/>
            <a:gdLst/>
            <a:ahLst/>
            <a:cxnLst/>
            <a:rect l="l" t="t" r="r" b="b"/>
            <a:pathLst>
              <a:path w="2466975" h="1057275">
                <a:moveTo>
                  <a:pt x="76198" y="0"/>
                </a:moveTo>
                <a:lnTo>
                  <a:pt x="2390777" y="0"/>
                </a:lnTo>
                <a:cubicBezTo>
                  <a:pt x="2432860" y="0"/>
                  <a:pt x="2466975" y="34115"/>
                  <a:pt x="2466975" y="76198"/>
                </a:cubicBezTo>
                <a:lnTo>
                  <a:pt x="2466975" y="981077"/>
                </a:lnTo>
                <a:cubicBezTo>
                  <a:pt x="2466975" y="1023160"/>
                  <a:pt x="2432860" y="1057275"/>
                  <a:pt x="2390777" y="1057275"/>
                </a:cubicBezTo>
                <a:lnTo>
                  <a:pt x="76198" y="1057275"/>
                </a:lnTo>
                <a:cubicBezTo>
                  <a:pt x="34115" y="1057275"/>
                  <a:pt x="0" y="1023160"/>
                  <a:pt x="0" y="981077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7618413" y="52387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3" name="Text 41"/>
          <p:cNvSpPr/>
          <p:nvPr/>
        </p:nvSpPr>
        <p:spPr>
          <a:xfrm>
            <a:off x="6578600" y="550545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stdout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583363" y="5772150"/>
            <a:ext cx="2209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Analiz sonuçları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096375" y="5070472"/>
            <a:ext cx="2466975" cy="1057275"/>
          </a:xfrm>
          <a:custGeom>
            <a:avLst/>
            <a:gdLst/>
            <a:ahLst/>
            <a:cxnLst/>
            <a:rect l="l" t="t" r="r" b="b"/>
            <a:pathLst>
              <a:path w="2466975" h="1057275">
                <a:moveTo>
                  <a:pt x="76198" y="0"/>
                </a:moveTo>
                <a:lnTo>
                  <a:pt x="2390777" y="0"/>
                </a:lnTo>
                <a:cubicBezTo>
                  <a:pt x="2432860" y="0"/>
                  <a:pt x="2466975" y="34115"/>
                  <a:pt x="2466975" y="76198"/>
                </a:cubicBezTo>
                <a:lnTo>
                  <a:pt x="2466975" y="981077"/>
                </a:lnTo>
                <a:cubicBezTo>
                  <a:pt x="2466975" y="1023160"/>
                  <a:pt x="2432860" y="1057275"/>
                  <a:pt x="2390777" y="1057275"/>
                </a:cubicBezTo>
                <a:lnTo>
                  <a:pt x="76198" y="1057275"/>
                </a:lnTo>
                <a:cubicBezTo>
                  <a:pt x="34115" y="1057275"/>
                  <a:pt x="0" y="1023160"/>
                  <a:pt x="0" y="981077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25400">
            <a:solidFill>
              <a:srgbClr val="D9A443"/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10236201" y="52387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7" name="Text 45"/>
          <p:cNvSpPr/>
          <p:nvPr/>
        </p:nvSpPr>
        <p:spPr>
          <a:xfrm>
            <a:off x="9220200" y="550545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stderr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224963" y="5772150"/>
            <a:ext cx="2209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Hata ve uyarılar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GÜVENLİK TARAMASI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Zayıf Token Tespiti ve Analizi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5597525" cy="2273300"/>
          </a:xfrm>
          <a:custGeom>
            <a:avLst/>
            <a:gdLst/>
            <a:ahLst/>
            <a:cxnLst/>
            <a:rect l="l" t="t" r="r" b="b"/>
            <a:pathLst>
              <a:path w="5597525" h="2273300">
                <a:moveTo>
                  <a:pt x="76201" y="0"/>
                </a:moveTo>
                <a:lnTo>
                  <a:pt x="5521324" y="0"/>
                </a:lnTo>
                <a:cubicBezTo>
                  <a:pt x="5563409" y="0"/>
                  <a:pt x="5597525" y="34116"/>
                  <a:pt x="5597525" y="76201"/>
                </a:cubicBezTo>
                <a:lnTo>
                  <a:pt x="5597525" y="2197099"/>
                </a:lnTo>
                <a:cubicBezTo>
                  <a:pt x="5597525" y="2239184"/>
                  <a:pt x="5563409" y="2273300"/>
                  <a:pt x="5521324" y="2273300"/>
                </a:cubicBezTo>
                <a:lnTo>
                  <a:pt x="76201" y="2273300"/>
                </a:lnTo>
                <a:cubicBezTo>
                  <a:pt x="34116" y="2273300"/>
                  <a:pt x="0" y="2239184"/>
                  <a:pt x="0" y="219709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9763" y="156845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25016" y="130969"/>
                </a:moveTo>
                <a:cubicBezTo>
                  <a:pt x="161181" y="130969"/>
                  <a:pt x="190500" y="101650"/>
                  <a:pt x="190500" y="65484"/>
                </a:cubicBezTo>
                <a:cubicBezTo>
                  <a:pt x="190500" y="29319"/>
                  <a:pt x="161181" y="0"/>
                  <a:pt x="125016" y="0"/>
                </a:cubicBezTo>
                <a:cubicBezTo>
                  <a:pt x="88850" y="0"/>
                  <a:pt x="59531" y="29319"/>
                  <a:pt x="59531" y="65484"/>
                </a:cubicBezTo>
                <a:cubicBezTo>
                  <a:pt x="59531" y="72442"/>
                  <a:pt x="60610" y="79177"/>
                  <a:pt x="62619" y="85465"/>
                </a:cubicBezTo>
                <a:lnTo>
                  <a:pt x="2604" y="145479"/>
                </a:lnTo>
                <a:cubicBezTo>
                  <a:pt x="930" y="147154"/>
                  <a:pt x="0" y="149423"/>
                  <a:pt x="0" y="151805"/>
                </a:cubicBezTo>
                <a:lnTo>
                  <a:pt x="0" y="181570"/>
                </a:lnTo>
                <a:cubicBezTo>
                  <a:pt x="0" y="186519"/>
                  <a:pt x="3981" y="190500"/>
                  <a:pt x="8930" y="190500"/>
                </a:cubicBezTo>
                <a:lnTo>
                  <a:pt x="38695" y="190500"/>
                </a:lnTo>
                <a:cubicBezTo>
                  <a:pt x="43644" y="190500"/>
                  <a:pt x="47625" y="186519"/>
                  <a:pt x="47625" y="181570"/>
                </a:cubicBezTo>
                <a:lnTo>
                  <a:pt x="47625" y="166688"/>
                </a:lnTo>
                <a:lnTo>
                  <a:pt x="62508" y="166688"/>
                </a:lnTo>
                <a:cubicBezTo>
                  <a:pt x="67456" y="166688"/>
                  <a:pt x="71438" y="162706"/>
                  <a:pt x="71438" y="157758"/>
                </a:cubicBezTo>
                <a:lnTo>
                  <a:pt x="71438" y="142875"/>
                </a:lnTo>
                <a:lnTo>
                  <a:pt x="86320" y="142875"/>
                </a:lnTo>
                <a:cubicBezTo>
                  <a:pt x="88702" y="142875"/>
                  <a:pt x="90971" y="141945"/>
                  <a:pt x="92646" y="140271"/>
                </a:cubicBezTo>
                <a:lnTo>
                  <a:pt x="105035" y="127881"/>
                </a:lnTo>
                <a:cubicBezTo>
                  <a:pt x="111323" y="129890"/>
                  <a:pt x="118058" y="130969"/>
                  <a:pt x="125016" y="130969"/>
                </a:cubicBezTo>
                <a:close/>
                <a:moveTo>
                  <a:pt x="139898" y="35719"/>
                </a:moveTo>
                <a:cubicBezTo>
                  <a:pt x="148112" y="35719"/>
                  <a:pt x="154781" y="42388"/>
                  <a:pt x="154781" y="50602"/>
                </a:cubicBezTo>
                <a:cubicBezTo>
                  <a:pt x="154781" y="58816"/>
                  <a:pt x="148112" y="65484"/>
                  <a:pt x="139898" y="65484"/>
                </a:cubicBezTo>
                <a:cubicBezTo>
                  <a:pt x="131684" y="65484"/>
                  <a:pt x="125016" y="58816"/>
                  <a:pt x="125016" y="50602"/>
                </a:cubicBezTo>
                <a:cubicBezTo>
                  <a:pt x="125016" y="42388"/>
                  <a:pt x="131684" y="35719"/>
                  <a:pt x="139898" y="35719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54075" y="1530353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Tarama Modülleri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5950" y="1949453"/>
            <a:ext cx="5210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Scanner,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tahmin edilebilir veya süresi dolmuş oturum anahtarlarını yakalamak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için çeşitli tarama modülleri kullanmaktadır.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5950" y="2597153"/>
            <a:ext cx="52101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JWT token yapı analizi, entropy kontrolü, timestamp doğrulama ve signature geçerliliği gibi kontroller gerçekleştirerek güvenlik açıklarını tespit etmektedir.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175" y="3806822"/>
            <a:ext cx="5597525" cy="2882900"/>
          </a:xfrm>
          <a:custGeom>
            <a:avLst/>
            <a:gdLst/>
            <a:ahLst/>
            <a:cxnLst/>
            <a:rect l="l" t="t" r="r" b="b"/>
            <a:pathLst>
              <a:path w="5597525" h="2882900">
                <a:moveTo>
                  <a:pt x="76195" y="0"/>
                </a:moveTo>
                <a:lnTo>
                  <a:pt x="5521330" y="0"/>
                </a:lnTo>
                <a:cubicBezTo>
                  <a:pt x="5563383" y="0"/>
                  <a:pt x="5597525" y="34142"/>
                  <a:pt x="5597525" y="76195"/>
                </a:cubicBezTo>
                <a:lnTo>
                  <a:pt x="5597525" y="2806705"/>
                </a:lnTo>
                <a:cubicBezTo>
                  <a:pt x="5597525" y="2848786"/>
                  <a:pt x="5563411" y="2882900"/>
                  <a:pt x="5521330" y="2882900"/>
                </a:cubicBezTo>
                <a:lnTo>
                  <a:pt x="76195" y="2882900"/>
                </a:lnTo>
                <a:cubicBezTo>
                  <a:pt x="34114" y="2882900"/>
                  <a:pt x="0" y="2848786"/>
                  <a:pt x="0" y="280670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39763" y="40767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54075" y="4038600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Tespit Edilen Zafiyetler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5950" y="4495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754063" y="4581525"/>
            <a:ext cx="33338" cy="133350"/>
          </a:xfrm>
          <a:custGeom>
            <a:avLst/>
            <a:gdLst/>
            <a:ahLst/>
            <a:cxnLst/>
            <a:rect l="l" t="t" r="r" b="b"/>
            <a:pathLst>
              <a:path w="33338" h="133350">
                <a:moveTo>
                  <a:pt x="25003" y="8334"/>
                </a:moveTo>
                <a:cubicBezTo>
                  <a:pt x="25003" y="3724"/>
                  <a:pt x="21279" y="0"/>
                  <a:pt x="16669" y="0"/>
                </a:cubicBezTo>
                <a:cubicBezTo>
                  <a:pt x="12059" y="0"/>
                  <a:pt x="8334" y="3724"/>
                  <a:pt x="8334" y="8334"/>
                </a:cubicBezTo>
                <a:lnTo>
                  <a:pt x="8334" y="91678"/>
                </a:lnTo>
                <a:cubicBezTo>
                  <a:pt x="8334" y="96288"/>
                  <a:pt x="12059" y="100013"/>
                  <a:pt x="16669" y="100013"/>
                </a:cubicBezTo>
                <a:cubicBezTo>
                  <a:pt x="21279" y="100013"/>
                  <a:pt x="25003" y="96288"/>
                  <a:pt x="25003" y="91678"/>
                </a:cubicBezTo>
                <a:lnTo>
                  <a:pt x="25003" y="8334"/>
                </a:lnTo>
                <a:close/>
                <a:moveTo>
                  <a:pt x="16669" y="133350"/>
                </a:moveTo>
                <a:cubicBezTo>
                  <a:pt x="22425" y="133350"/>
                  <a:pt x="27087" y="128688"/>
                  <a:pt x="27087" y="122932"/>
                </a:cubicBezTo>
                <a:cubicBezTo>
                  <a:pt x="27087" y="117176"/>
                  <a:pt x="22425" y="112514"/>
                  <a:pt x="16669" y="112514"/>
                </a:cubicBezTo>
                <a:cubicBezTo>
                  <a:pt x="10913" y="112514"/>
                  <a:pt x="6251" y="117176"/>
                  <a:pt x="6251" y="122932"/>
                </a:cubicBezTo>
                <a:cubicBezTo>
                  <a:pt x="6251" y="128688"/>
                  <a:pt x="10913" y="133350"/>
                  <a:pt x="16669" y="13335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4" name="Text 12"/>
          <p:cNvSpPr/>
          <p:nvPr/>
        </p:nvSpPr>
        <p:spPr>
          <a:xfrm>
            <a:off x="1035050" y="4457700"/>
            <a:ext cx="2667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Weak JWT Secrets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35050" y="4724400"/>
            <a:ext cx="2657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Düşük entropy ve tahmin edilebilir signature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5950" y="50673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754063" y="5153025"/>
            <a:ext cx="33338" cy="133350"/>
          </a:xfrm>
          <a:custGeom>
            <a:avLst/>
            <a:gdLst/>
            <a:ahLst/>
            <a:cxnLst/>
            <a:rect l="l" t="t" r="r" b="b"/>
            <a:pathLst>
              <a:path w="33338" h="133350">
                <a:moveTo>
                  <a:pt x="25003" y="8334"/>
                </a:moveTo>
                <a:cubicBezTo>
                  <a:pt x="25003" y="3724"/>
                  <a:pt x="21279" y="0"/>
                  <a:pt x="16669" y="0"/>
                </a:cubicBezTo>
                <a:cubicBezTo>
                  <a:pt x="12059" y="0"/>
                  <a:pt x="8334" y="3724"/>
                  <a:pt x="8334" y="8334"/>
                </a:cubicBezTo>
                <a:lnTo>
                  <a:pt x="8334" y="91678"/>
                </a:lnTo>
                <a:cubicBezTo>
                  <a:pt x="8334" y="96288"/>
                  <a:pt x="12059" y="100013"/>
                  <a:pt x="16669" y="100013"/>
                </a:cubicBezTo>
                <a:cubicBezTo>
                  <a:pt x="21279" y="100013"/>
                  <a:pt x="25003" y="96288"/>
                  <a:pt x="25003" y="91678"/>
                </a:cubicBezTo>
                <a:lnTo>
                  <a:pt x="25003" y="8334"/>
                </a:lnTo>
                <a:close/>
                <a:moveTo>
                  <a:pt x="16669" y="133350"/>
                </a:moveTo>
                <a:cubicBezTo>
                  <a:pt x="22425" y="133350"/>
                  <a:pt x="27087" y="128688"/>
                  <a:pt x="27087" y="122932"/>
                </a:cubicBezTo>
                <a:cubicBezTo>
                  <a:pt x="27087" y="117176"/>
                  <a:pt x="22425" y="112514"/>
                  <a:pt x="16669" y="112514"/>
                </a:cubicBezTo>
                <a:cubicBezTo>
                  <a:pt x="10913" y="112514"/>
                  <a:pt x="6251" y="117176"/>
                  <a:pt x="6251" y="122932"/>
                </a:cubicBezTo>
                <a:cubicBezTo>
                  <a:pt x="6251" y="128688"/>
                  <a:pt x="10913" y="133350"/>
                  <a:pt x="16669" y="13335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8" name="Text 16"/>
          <p:cNvSpPr/>
          <p:nvPr/>
        </p:nvSpPr>
        <p:spPr>
          <a:xfrm>
            <a:off x="1035050" y="5029200"/>
            <a:ext cx="2038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Expired Tokens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35050" y="5295900"/>
            <a:ext cx="2028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Süresi geçmiş oturum anahtarları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5950" y="5638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754063" y="5724525"/>
            <a:ext cx="33338" cy="133350"/>
          </a:xfrm>
          <a:custGeom>
            <a:avLst/>
            <a:gdLst/>
            <a:ahLst/>
            <a:cxnLst/>
            <a:rect l="l" t="t" r="r" b="b"/>
            <a:pathLst>
              <a:path w="33338" h="133350">
                <a:moveTo>
                  <a:pt x="25003" y="8334"/>
                </a:moveTo>
                <a:cubicBezTo>
                  <a:pt x="25003" y="3724"/>
                  <a:pt x="21279" y="0"/>
                  <a:pt x="16669" y="0"/>
                </a:cubicBezTo>
                <a:cubicBezTo>
                  <a:pt x="12059" y="0"/>
                  <a:pt x="8334" y="3724"/>
                  <a:pt x="8334" y="8334"/>
                </a:cubicBezTo>
                <a:lnTo>
                  <a:pt x="8334" y="91678"/>
                </a:lnTo>
                <a:cubicBezTo>
                  <a:pt x="8334" y="96288"/>
                  <a:pt x="12059" y="100013"/>
                  <a:pt x="16669" y="100013"/>
                </a:cubicBezTo>
                <a:cubicBezTo>
                  <a:pt x="21279" y="100013"/>
                  <a:pt x="25003" y="96288"/>
                  <a:pt x="25003" y="91678"/>
                </a:cubicBezTo>
                <a:lnTo>
                  <a:pt x="25003" y="8334"/>
                </a:lnTo>
                <a:close/>
                <a:moveTo>
                  <a:pt x="16669" y="133350"/>
                </a:moveTo>
                <a:cubicBezTo>
                  <a:pt x="22425" y="133350"/>
                  <a:pt x="27087" y="128688"/>
                  <a:pt x="27087" y="122932"/>
                </a:cubicBezTo>
                <a:cubicBezTo>
                  <a:pt x="27087" y="117176"/>
                  <a:pt x="22425" y="112514"/>
                  <a:pt x="16669" y="112514"/>
                </a:cubicBezTo>
                <a:cubicBezTo>
                  <a:pt x="10913" y="112514"/>
                  <a:pt x="6251" y="117176"/>
                  <a:pt x="6251" y="122932"/>
                </a:cubicBezTo>
                <a:cubicBezTo>
                  <a:pt x="6251" y="128688"/>
                  <a:pt x="10913" y="133350"/>
                  <a:pt x="16669" y="13335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2" name="Text 20"/>
          <p:cNvSpPr/>
          <p:nvPr/>
        </p:nvSpPr>
        <p:spPr>
          <a:xfrm>
            <a:off x="1035050" y="5600700"/>
            <a:ext cx="2266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Predictable Sessions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35050" y="5867400"/>
            <a:ext cx="2257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Zayıf randomization ve pattern tespiti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213475" y="1298575"/>
            <a:ext cx="5597525" cy="2825750"/>
          </a:xfrm>
          <a:custGeom>
            <a:avLst/>
            <a:gdLst/>
            <a:ahLst/>
            <a:cxnLst/>
            <a:rect l="l" t="t" r="r" b="b"/>
            <a:pathLst>
              <a:path w="5597525" h="2825750">
                <a:moveTo>
                  <a:pt x="76210" y="0"/>
                </a:moveTo>
                <a:lnTo>
                  <a:pt x="5521315" y="0"/>
                </a:lnTo>
                <a:cubicBezTo>
                  <a:pt x="5563404" y="0"/>
                  <a:pt x="5597525" y="34121"/>
                  <a:pt x="5597525" y="76210"/>
                </a:cubicBezTo>
                <a:lnTo>
                  <a:pt x="5597525" y="2749540"/>
                </a:lnTo>
                <a:cubicBezTo>
                  <a:pt x="5597525" y="2791629"/>
                  <a:pt x="5563404" y="2825750"/>
                  <a:pt x="5521315" y="2825750"/>
                </a:cubicBezTo>
                <a:lnTo>
                  <a:pt x="76210" y="2825750"/>
                </a:lnTo>
                <a:cubicBezTo>
                  <a:pt x="34121" y="2825750"/>
                  <a:pt x="0" y="2791629"/>
                  <a:pt x="0" y="2749540"/>
                </a:cubicBezTo>
                <a:lnTo>
                  <a:pt x="0" y="76210"/>
                </a:lnTo>
                <a:cubicBezTo>
                  <a:pt x="0" y="34121"/>
                  <a:pt x="34121" y="0"/>
                  <a:pt x="76210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6397625" y="1530353"/>
            <a:ext cx="5229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JWT Token Analizi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48425" y="1952628"/>
            <a:ext cx="5121275" cy="1139825"/>
          </a:xfrm>
          <a:custGeom>
            <a:avLst/>
            <a:gdLst/>
            <a:ahLst/>
            <a:cxnLst/>
            <a:rect l="l" t="t" r="r" b="b"/>
            <a:pathLst>
              <a:path w="5121275" h="1139825">
                <a:moveTo>
                  <a:pt x="38104" y="0"/>
                </a:moveTo>
                <a:lnTo>
                  <a:pt x="5083171" y="0"/>
                </a:lnTo>
                <a:cubicBezTo>
                  <a:pt x="5104215" y="0"/>
                  <a:pt x="5121275" y="17060"/>
                  <a:pt x="5121275" y="38104"/>
                </a:cubicBezTo>
                <a:lnTo>
                  <a:pt x="5121275" y="1101721"/>
                </a:lnTo>
                <a:cubicBezTo>
                  <a:pt x="5121275" y="1122765"/>
                  <a:pt x="5104215" y="1139825"/>
                  <a:pt x="5083171" y="1139825"/>
                </a:cubicBezTo>
                <a:lnTo>
                  <a:pt x="38104" y="1139825"/>
                </a:lnTo>
                <a:cubicBezTo>
                  <a:pt x="17060" y="1139825"/>
                  <a:pt x="0" y="1122765"/>
                  <a:pt x="0" y="1101721"/>
                </a:cubicBezTo>
                <a:lnTo>
                  <a:pt x="0" y="38104"/>
                </a:lnTo>
                <a:cubicBezTo>
                  <a:pt x="0" y="17074"/>
                  <a:pt x="17074" y="0"/>
                  <a:pt x="38104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604000" y="2108197"/>
            <a:ext cx="4876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Örnek JWT Yapısı: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604000" y="2374897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0" dirty="0">
                <a:solidFill>
                  <a:srgbClr val="D9A44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eyJhbGciOiJIUzI1NiIsInR5cCI6IkpXVCJ9.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604000" y="2560634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0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eyJzdWIiOiIxMjM0NSIsImV4cCI6MTY3ODkwMTIzNH0.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604000" y="2746372"/>
            <a:ext cx="486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00" dirty="0">
                <a:solidFill>
                  <a:srgbClr val="7D8C9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dGhpcyBpcyBhIHNpZ25hdHVyZQ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45250" y="3243263"/>
            <a:ext cx="1638300" cy="647700"/>
          </a:xfrm>
          <a:custGeom>
            <a:avLst/>
            <a:gdLst/>
            <a:ahLst/>
            <a:cxnLst/>
            <a:rect l="l" t="t" r="r" b="b"/>
            <a:pathLst>
              <a:path w="1638300" h="647700">
                <a:moveTo>
                  <a:pt x="38098" y="0"/>
                </a:moveTo>
                <a:lnTo>
                  <a:pt x="1600202" y="0"/>
                </a:lnTo>
                <a:cubicBezTo>
                  <a:pt x="1621229" y="0"/>
                  <a:pt x="1638300" y="17071"/>
                  <a:pt x="1638300" y="38098"/>
                </a:cubicBezTo>
                <a:lnTo>
                  <a:pt x="1638300" y="609602"/>
                </a:lnTo>
                <a:cubicBezTo>
                  <a:pt x="1638300" y="630643"/>
                  <a:pt x="1621243" y="647700"/>
                  <a:pt x="1600202" y="647700"/>
                </a:cubicBezTo>
                <a:lnTo>
                  <a:pt x="38098" y="647700"/>
                </a:lnTo>
                <a:cubicBezTo>
                  <a:pt x="17071" y="647700"/>
                  <a:pt x="0" y="630629"/>
                  <a:pt x="0" y="6096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521450" y="3357563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Header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30975" y="3624263"/>
            <a:ext cx="1466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&amp; Type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193584" y="3243263"/>
            <a:ext cx="1638300" cy="647700"/>
          </a:xfrm>
          <a:custGeom>
            <a:avLst/>
            <a:gdLst/>
            <a:ahLst/>
            <a:cxnLst/>
            <a:rect l="l" t="t" r="r" b="b"/>
            <a:pathLst>
              <a:path w="1638300" h="647700">
                <a:moveTo>
                  <a:pt x="38098" y="0"/>
                </a:moveTo>
                <a:lnTo>
                  <a:pt x="1600202" y="0"/>
                </a:lnTo>
                <a:cubicBezTo>
                  <a:pt x="1621229" y="0"/>
                  <a:pt x="1638300" y="17071"/>
                  <a:pt x="1638300" y="38098"/>
                </a:cubicBezTo>
                <a:lnTo>
                  <a:pt x="1638300" y="609602"/>
                </a:lnTo>
                <a:cubicBezTo>
                  <a:pt x="1638300" y="630643"/>
                  <a:pt x="1621243" y="647700"/>
                  <a:pt x="1600202" y="647700"/>
                </a:cubicBezTo>
                <a:lnTo>
                  <a:pt x="38098" y="647700"/>
                </a:lnTo>
                <a:cubicBezTo>
                  <a:pt x="17071" y="647700"/>
                  <a:pt x="0" y="630629"/>
                  <a:pt x="0" y="6096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8269784" y="3357563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Payload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279309" y="3624263"/>
            <a:ext cx="1466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Claims &amp; Data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9941918" y="3243263"/>
            <a:ext cx="1638300" cy="647700"/>
          </a:xfrm>
          <a:custGeom>
            <a:avLst/>
            <a:gdLst/>
            <a:ahLst/>
            <a:cxnLst/>
            <a:rect l="l" t="t" r="r" b="b"/>
            <a:pathLst>
              <a:path w="1638300" h="647700">
                <a:moveTo>
                  <a:pt x="38098" y="0"/>
                </a:moveTo>
                <a:lnTo>
                  <a:pt x="1600202" y="0"/>
                </a:lnTo>
                <a:cubicBezTo>
                  <a:pt x="1621229" y="0"/>
                  <a:pt x="1638300" y="17071"/>
                  <a:pt x="1638300" y="38098"/>
                </a:cubicBezTo>
                <a:lnTo>
                  <a:pt x="1638300" y="609602"/>
                </a:lnTo>
                <a:cubicBezTo>
                  <a:pt x="1638300" y="630643"/>
                  <a:pt x="1621243" y="647700"/>
                  <a:pt x="1600202" y="647700"/>
                </a:cubicBezTo>
                <a:lnTo>
                  <a:pt x="38098" y="647700"/>
                </a:lnTo>
                <a:cubicBezTo>
                  <a:pt x="17071" y="647700"/>
                  <a:pt x="0" y="630629"/>
                  <a:pt x="0" y="6096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10018118" y="3357563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Signature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0027643" y="3624263"/>
            <a:ext cx="14668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Verification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213475" y="4357691"/>
            <a:ext cx="5597525" cy="2330450"/>
          </a:xfrm>
          <a:custGeom>
            <a:avLst/>
            <a:gdLst/>
            <a:ahLst/>
            <a:cxnLst/>
            <a:rect l="l" t="t" r="r" b="b"/>
            <a:pathLst>
              <a:path w="5597525" h="2330450">
                <a:moveTo>
                  <a:pt x="76206" y="0"/>
                </a:moveTo>
                <a:lnTo>
                  <a:pt x="5521319" y="0"/>
                </a:lnTo>
                <a:cubicBezTo>
                  <a:pt x="5563407" y="0"/>
                  <a:pt x="5597525" y="34118"/>
                  <a:pt x="5597525" y="76206"/>
                </a:cubicBezTo>
                <a:lnTo>
                  <a:pt x="5597525" y="2254244"/>
                </a:lnTo>
                <a:cubicBezTo>
                  <a:pt x="5597525" y="2296332"/>
                  <a:pt x="5563407" y="2330450"/>
                  <a:pt x="5521319" y="2330450"/>
                </a:cubicBezTo>
                <a:lnTo>
                  <a:pt x="76206" y="2330450"/>
                </a:lnTo>
                <a:cubicBezTo>
                  <a:pt x="34118" y="2330450"/>
                  <a:pt x="0" y="2296332"/>
                  <a:pt x="0" y="225424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6402388" y="4589459"/>
            <a:ext cx="521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Tarama İstatistikleri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359525" y="5008559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1,247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11913" y="5465759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Taranan Token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001125" y="5008559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89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053513" y="5465759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Zayıf Token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359525" y="5808659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7.1%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11913" y="6265859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Zafiyet Oranı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001125" y="5808659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2.3s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053513" y="6265859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Ort. Tarama Süresi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6231" y="371631"/>
            <a:ext cx="11550785" cy="213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2" b="1" spc="56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SUNUM PLANI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6231" y="656615"/>
            <a:ext cx="11693277" cy="427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66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İçindekiler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4042" y="1796554"/>
            <a:ext cx="5575012" cy="1638662"/>
          </a:xfrm>
          <a:custGeom>
            <a:avLst/>
            <a:gdLst/>
            <a:ahLst/>
            <a:cxnLst/>
            <a:rect l="l" t="t" r="r" b="b"/>
            <a:pathLst>
              <a:path w="5575012" h="1638662">
                <a:moveTo>
                  <a:pt x="35623" y="0"/>
                </a:moveTo>
                <a:lnTo>
                  <a:pt x="5503763" y="0"/>
                </a:lnTo>
                <a:cubicBezTo>
                  <a:pt x="5543113" y="0"/>
                  <a:pt x="5575012" y="31899"/>
                  <a:pt x="5575012" y="71249"/>
                </a:cubicBezTo>
                <a:lnTo>
                  <a:pt x="5575012" y="1567413"/>
                </a:lnTo>
                <a:cubicBezTo>
                  <a:pt x="5575012" y="1606763"/>
                  <a:pt x="5543113" y="1638662"/>
                  <a:pt x="5503763" y="1638662"/>
                </a:cubicBezTo>
                <a:lnTo>
                  <a:pt x="35623" y="1638662"/>
                </a:lnTo>
                <a:cubicBezTo>
                  <a:pt x="15949" y="1638662"/>
                  <a:pt x="0" y="1622713"/>
                  <a:pt x="0" y="1603039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374042" y="1796554"/>
            <a:ext cx="35623" cy="1638662"/>
          </a:xfrm>
          <a:custGeom>
            <a:avLst/>
            <a:gdLst/>
            <a:ahLst/>
            <a:cxnLst/>
            <a:rect l="l" t="t" r="r" b="b"/>
            <a:pathLst>
              <a:path w="35623" h="1638662">
                <a:moveTo>
                  <a:pt x="35623" y="0"/>
                </a:moveTo>
                <a:lnTo>
                  <a:pt x="35623" y="0"/>
                </a:lnTo>
                <a:lnTo>
                  <a:pt x="35623" y="1638662"/>
                </a:lnTo>
                <a:lnTo>
                  <a:pt x="35623" y="1638662"/>
                </a:lnTo>
                <a:cubicBezTo>
                  <a:pt x="15949" y="1638662"/>
                  <a:pt x="0" y="1622713"/>
                  <a:pt x="0" y="1603039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" name="Shape 4"/>
          <p:cNvSpPr/>
          <p:nvPr/>
        </p:nvSpPr>
        <p:spPr>
          <a:xfrm>
            <a:off x="676839" y="2081539"/>
            <a:ext cx="427477" cy="427477"/>
          </a:xfrm>
          <a:custGeom>
            <a:avLst/>
            <a:gdLst/>
            <a:ahLst/>
            <a:cxnLst/>
            <a:rect l="l" t="t" r="r" b="b"/>
            <a:pathLst>
              <a:path w="427477" h="427477">
                <a:moveTo>
                  <a:pt x="213738" y="0"/>
                </a:moveTo>
                <a:lnTo>
                  <a:pt x="213738" y="0"/>
                </a:lnTo>
                <a:cubicBezTo>
                  <a:pt x="331704" y="0"/>
                  <a:pt x="427477" y="95773"/>
                  <a:pt x="427477" y="213738"/>
                </a:cubicBezTo>
                <a:lnTo>
                  <a:pt x="427477" y="213738"/>
                </a:lnTo>
                <a:cubicBezTo>
                  <a:pt x="427477" y="331704"/>
                  <a:pt x="331704" y="427477"/>
                  <a:pt x="213738" y="427477"/>
                </a:cubicBezTo>
                <a:lnTo>
                  <a:pt x="213738" y="427477"/>
                </a:lnTo>
                <a:cubicBezTo>
                  <a:pt x="95773" y="427477"/>
                  <a:pt x="0" y="331704"/>
                  <a:pt x="0" y="213738"/>
                </a:cubicBezTo>
                <a:lnTo>
                  <a:pt x="0" y="213738"/>
                </a:lnTo>
                <a:cubicBezTo>
                  <a:pt x="0" y="95773"/>
                  <a:pt x="95773" y="0"/>
                  <a:pt x="213738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7" name="Text 5"/>
          <p:cNvSpPr/>
          <p:nvPr/>
        </p:nvSpPr>
        <p:spPr>
          <a:xfrm>
            <a:off x="623404" y="2081539"/>
            <a:ext cx="534346" cy="427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8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46808" y="2081539"/>
            <a:ext cx="4524131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 Girişi ve Hedef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46808" y="2509016"/>
            <a:ext cx="4497414" cy="64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70000"/>
              </a:lnSpc>
            </a:pPr>
            <a:r>
              <a:rPr lang="en-US" sz="1262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 kimlik bilgileri, amacı ve kapsamı ile oturum güvenliği analizinin temel hedefleri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55747" y="1796554"/>
            <a:ext cx="5575012" cy="1638662"/>
          </a:xfrm>
          <a:custGeom>
            <a:avLst/>
            <a:gdLst/>
            <a:ahLst/>
            <a:cxnLst/>
            <a:rect l="l" t="t" r="r" b="b"/>
            <a:pathLst>
              <a:path w="5575012" h="1638662">
                <a:moveTo>
                  <a:pt x="35623" y="0"/>
                </a:moveTo>
                <a:lnTo>
                  <a:pt x="5503763" y="0"/>
                </a:lnTo>
                <a:cubicBezTo>
                  <a:pt x="5543113" y="0"/>
                  <a:pt x="5575012" y="31899"/>
                  <a:pt x="5575012" y="71249"/>
                </a:cubicBezTo>
                <a:lnTo>
                  <a:pt x="5575012" y="1567413"/>
                </a:lnTo>
                <a:cubicBezTo>
                  <a:pt x="5575012" y="1606763"/>
                  <a:pt x="5543113" y="1638662"/>
                  <a:pt x="5503763" y="1638662"/>
                </a:cubicBezTo>
                <a:lnTo>
                  <a:pt x="35623" y="1638662"/>
                </a:lnTo>
                <a:cubicBezTo>
                  <a:pt x="15949" y="1638662"/>
                  <a:pt x="0" y="1622713"/>
                  <a:pt x="0" y="1603039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6255747" y="1796554"/>
            <a:ext cx="35623" cy="1638662"/>
          </a:xfrm>
          <a:custGeom>
            <a:avLst/>
            <a:gdLst/>
            <a:ahLst/>
            <a:cxnLst/>
            <a:rect l="l" t="t" r="r" b="b"/>
            <a:pathLst>
              <a:path w="35623" h="1638662">
                <a:moveTo>
                  <a:pt x="35623" y="0"/>
                </a:moveTo>
                <a:lnTo>
                  <a:pt x="35623" y="0"/>
                </a:lnTo>
                <a:lnTo>
                  <a:pt x="35623" y="1638662"/>
                </a:lnTo>
                <a:lnTo>
                  <a:pt x="35623" y="1638662"/>
                </a:lnTo>
                <a:cubicBezTo>
                  <a:pt x="15949" y="1638662"/>
                  <a:pt x="0" y="1622713"/>
                  <a:pt x="0" y="1603039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2" name="Shape 10"/>
          <p:cNvSpPr/>
          <p:nvPr/>
        </p:nvSpPr>
        <p:spPr>
          <a:xfrm>
            <a:off x="6558543" y="2081539"/>
            <a:ext cx="427477" cy="427477"/>
          </a:xfrm>
          <a:custGeom>
            <a:avLst/>
            <a:gdLst/>
            <a:ahLst/>
            <a:cxnLst/>
            <a:rect l="l" t="t" r="r" b="b"/>
            <a:pathLst>
              <a:path w="427477" h="427477">
                <a:moveTo>
                  <a:pt x="213738" y="0"/>
                </a:moveTo>
                <a:lnTo>
                  <a:pt x="213738" y="0"/>
                </a:lnTo>
                <a:cubicBezTo>
                  <a:pt x="331704" y="0"/>
                  <a:pt x="427477" y="95773"/>
                  <a:pt x="427477" y="213738"/>
                </a:cubicBezTo>
                <a:lnTo>
                  <a:pt x="427477" y="213738"/>
                </a:lnTo>
                <a:cubicBezTo>
                  <a:pt x="427477" y="331704"/>
                  <a:pt x="331704" y="427477"/>
                  <a:pt x="213738" y="427477"/>
                </a:cubicBezTo>
                <a:lnTo>
                  <a:pt x="213738" y="427477"/>
                </a:lnTo>
                <a:cubicBezTo>
                  <a:pt x="95773" y="427477"/>
                  <a:pt x="0" y="331704"/>
                  <a:pt x="0" y="213738"/>
                </a:cubicBezTo>
                <a:lnTo>
                  <a:pt x="0" y="213738"/>
                </a:lnTo>
                <a:cubicBezTo>
                  <a:pt x="0" y="95773"/>
                  <a:pt x="95773" y="0"/>
                  <a:pt x="213738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3" name="Text 11"/>
          <p:cNvSpPr/>
          <p:nvPr/>
        </p:nvSpPr>
        <p:spPr>
          <a:xfrm>
            <a:off x="6505109" y="2081539"/>
            <a:ext cx="534346" cy="427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83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128513" y="2081539"/>
            <a:ext cx="4524131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Teknik Arka Plan ve Riskler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128513" y="2509016"/>
            <a:ext cx="4497414" cy="64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70000"/>
              </a:lnSpc>
            </a:pPr>
            <a:r>
              <a:rPr lang="en-US" sz="1262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Broken Authentication, Session Hijacking ve IDOR zafiyetlerinin teknik analizi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74042" y="3720201"/>
            <a:ext cx="5575012" cy="1638662"/>
          </a:xfrm>
          <a:custGeom>
            <a:avLst/>
            <a:gdLst/>
            <a:ahLst/>
            <a:cxnLst/>
            <a:rect l="l" t="t" r="r" b="b"/>
            <a:pathLst>
              <a:path w="5575012" h="1638662">
                <a:moveTo>
                  <a:pt x="35623" y="0"/>
                </a:moveTo>
                <a:lnTo>
                  <a:pt x="5503763" y="0"/>
                </a:lnTo>
                <a:cubicBezTo>
                  <a:pt x="5543113" y="0"/>
                  <a:pt x="5575012" y="31899"/>
                  <a:pt x="5575012" y="71249"/>
                </a:cubicBezTo>
                <a:lnTo>
                  <a:pt x="5575012" y="1567413"/>
                </a:lnTo>
                <a:cubicBezTo>
                  <a:pt x="5575012" y="1606763"/>
                  <a:pt x="5543113" y="1638662"/>
                  <a:pt x="5503763" y="1638662"/>
                </a:cubicBezTo>
                <a:lnTo>
                  <a:pt x="35623" y="1638662"/>
                </a:lnTo>
                <a:cubicBezTo>
                  <a:pt x="15949" y="1638662"/>
                  <a:pt x="0" y="1622713"/>
                  <a:pt x="0" y="1603039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374042" y="3720201"/>
            <a:ext cx="35623" cy="1638662"/>
          </a:xfrm>
          <a:custGeom>
            <a:avLst/>
            <a:gdLst/>
            <a:ahLst/>
            <a:cxnLst/>
            <a:rect l="l" t="t" r="r" b="b"/>
            <a:pathLst>
              <a:path w="35623" h="1638662">
                <a:moveTo>
                  <a:pt x="35623" y="0"/>
                </a:moveTo>
                <a:lnTo>
                  <a:pt x="35623" y="0"/>
                </a:lnTo>
                <a:lnTo>
                  <a:pt x="35623" y="1638662"/>
                </a:lnTo>
                <a:lnTo>
                  <a:pt x="35623" y="1638662"/>
                </a:lnTo>
                <a:cubicBezTo>
                  <a:pt x="15949" y="1638662"/>
                  <a:pt x="0" y="1622713"/>
                  <a:pt x="0" y="1603039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8" name="Shape 16"/>
          <p:cNvSpPr/>
          <p:nvPr/>
        </p:nvSpPr>
        <p:spPr>
          <a:xfrm>
            <a:off x="676839" y="4005186"/>
            <a:ext cx="427477" cy="427477"/>
          </a:xfrm>
          <a:custGeom>
            <a:avLst/>
            <a:gdLst/>
            <a:ahLst/>
            <a:cxnLst/>
            <a:rect l="l" t="t" r="r" b="b"/>
            <a:pathLst>
              <a:path w="427477" h="427477">
                <a:moveTo>
                  <a:pt x="213738" y="0"/>
                </a:moveTo>
                <a:lnTo>
                  <a:pt x="213738" y="0"/>
                </a:lnTo>
                <a:cubicBezTo>
                  <a:pt x="331704" y="0"/>
                  <a:pt x="427477" y="95773"/>
                  <a:pt x="427477" y="213738"/>
                </a:cubicBezTo>
                <a:lnTo>
                  <a:pt x="427477" y="213738"/>
                </a:lnTo>
                <a:cubicBezTo>
                  <a:pt x="427477" y="331704"/>
                  <a:pt x="331704" y="427477"/>
                  <a:pt x="213738" y="427477"/>
                </a:cubicBezTo>
                <a:lnTo>
                  <a:pt x="213738" y="427477"/>
                </a:lnTo>
                <a:cubicBezTo>
                  <a:pt x="95773" y="427477"/>
                  <a:pt x="0" y="331704"/>
                  <a:pt x="0" y="213738"/>
                </a:cubicBezTo>
                <a:lnTo>
                  <a:pt x="0" y="213738"/>
                </a:lnTo>
                <a:cubicBezTo>
                  <a:pt x="0" y="95773"/>
                  <a:pt x="95773" y="0"/>
                  <a:pt x="213738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9" name="Text 17"/>
          <p:cNvSpPr/>
          <p:nvPr/>
        </p:nvSpPr>
        <p:spPr>
          <a:xfrm>
            <a:off x="623404" y="4005186"/>
            <a:ext cx="534346" cy="427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8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46808" y="4005186"/>
            <a:ext cx="4524131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Çoklu Yapay Zeka Araştırması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46808" y="4432663"/>
            <a:ext cx="4497414" cy="64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70000"/>
              </a:lnSpc>
            </a:pPr>
            <a:r>
              <a:rPr lang="en-US" sz="1262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Gemini Pro, ChatGPT, Gemini Fast ve Microsoft Copilot model karşılaştırması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55747" y="3720201"/>
            <a:ext cx="5575012" cy="1638662"/>
          </a:xfrm>
          <a:custGeom>
            <a:avLst/>
            <a:gdLst/>
            <a:ahLst/>
            <a:cxnLst/>
            <a:rect l="l" t="t" r="r" b="b"/>
            <a:pathLst>
              <a:path w="5575012" h="1638662">
                <a:moveTo>
                  <a:pt x="35623" y="0"/>
                </a:moveTo>
                <a:lnTo>
                  <a:pt x="5503763" y="0"/>
                </a:lnTo>
                <a:cubicBezTo>
                  <a:pt x="5543113" y="0"/>
                  <a:pt x="5575012" y="31899"/>
                  <a:pt x="5575012" y="71249"/>
                </a:cubicBezTo>
                <a:lnTo>
                  <a:pt x="5575012" y="1567413"/>
                </a:lnTo>
                <a:cubicBezTo>
                  <a:pt x="5575012" y="1606763"/>
                  <a:pt x="5543113" y="1638662"/>
                  <a:pt x="5503763" y="1638662"/>
                </a:cubicBezTo>
                <a:lnTo>
                  <a:pt x="35623" y="1638662"/>
                </a:lnTo>
                <a:cubicBezTo>
                  <a:pt x="15949" y="1638662"/>
                  <a:pt x="0" y="1622713"/>
                  <a:pt x="0" y="1603039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255747" y="3720201"/>
            <a:ext cx="35623" cy="1638662"/>
          </a:xfrm>
          <a:custGeom>
            <a:avLst/>
            <a:gdLst/>
            <a:ahLst/>
            <a:cxnLst/>
            <a:rect l="l" t="t" r="r" b="b"/>
            <a:pathLst>
              <a:path w="35623" h="1638662">
                <a:moveTo>
                  <a:pt x="35623" y="0"/>
                </a:moveTo>
                <a:lnTo>
                  <a:pt x="35623" y="0"/>
                </a:lnTo>
                <a:lnTo>
                  <a:pt x="35623" y="1638662"/>
                </a:lnTo>
                <a:lnTo>
                  <a:pt x="35623" y="1638662"/>
                </a:lnTo>
                <a:cubicBezTo>
                  <a:pt x="15949" y="1638662"/>
                  <a:pt x="0" y="1622713"/>
                  <a:pt x="0" y="1603039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4" name="Shape 22"/>
          <p:cNvSpPr/>
          <p:nvPr/>
        </p:nvSpPr>
        <p:spPr>
          <a:xfrm>
            <a:off x="6558543" y="4005186"/>
            <a:ext cx="427477" cy="427477"/>
          </a:xfrm>
          <a:custGeom>
            <a:avLst/>
            <a:gdLst/>
            <a:ahLst/>
            <a:cxnLst/>
            <a:rect l="l" t="t" r="r" b="b"/>
            <a:pathLst>
              <a:path w="427477" h="427477">
                <a:moveTo>
                  <a:pt x="213738" y="0"/>
                </a:moveTo>
                <a:lnTo>
                  <a:pt x="213738" y="0"/>
                </a:lnTo>
                <a:cubicBezTo>
                  <a:pt x="331704" y="0"/>
                  <a:pt x="427477" y="95773"/>
                  <a:pt x="427477" y="213738"/>
                </a:cubicBezTo>
                <a:lnTo>
                  <a:pt x="427477" y="213738"/>
                </a:lnTo>
                <a:cubicBezTo>
                  <a:pt x="427477" y="331704"/>
                  <a:pt x="331704" y="427477"/>
                  <a:pt x="213738" y="427477"/>
                </a:cubicBezTo>
                <a:lnTo>
                  <a:pt x="213738" y="427477"/>
                </a:lnTo>
                <a:cubicBezTo>
                  <a:pt x="95773" y="427477"/>
                  <a:pt x="0" y="331704"/>
                  <a:pt x="0" y="213738"/>
                </a:cubicBezTo>
                <a:lnTo>
                  <a:pt x="0" y="213738"/>
                </a:lnTo>
                <a:cubicBezTo>
                  <a:pt x="0" y="95773"/>
                  <a:pt x="95773" y="0"/>
                  <a:pt x="213738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5" name="Text 23"/>
          <p:cNvSpPr/>
          <p:nvPr/>
        </p:nvSpPr>
        <p:spPr>
          <a:xfrm>
            <a:off x="6505109" y="4005186"/>
            <a:ext cx="534346" cy="427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83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128513" y="4005186"/>
            <a:ext cx="4524131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Terminal Otomasyonu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128513" y="4432663"/>
            <a:ext cx="4497414" cy="6412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70000"/>
              </a:lnSpc>
            </a:pPr>
            <a:r>
              <a:rPr lang="en-US" sz="1262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&amp; Auth Scanner aracı ve Unix I/O tabanlı tarama mekanizması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74042" y="5643847"/>
            <a:ext cx="11461727" cy="1318054"/>
          </a:xfrm>
          <a:custGeom>
            <a:avLst/>
            <a:gdLst/>
            <a:ahLst/>
            <a:cxnLst/>
            <a:rect l="l" t="t" r="r" b="b"/>
            <a:pathLst>
              <a:path w="11461727" h="1318054">
                <a:moveTo>
                  <a:pt x="35623" y="0"/>
                </a:moveTo>
                <a:lnTo>
                  <a:pt x="11390486" y="0"/>
                </a:lnTo>
                <a:cubicBezTo>
                  <a:pt x="11429831" y="0"/>
                  <a:pt x="11461727" y="31896"/>
                  <a:pt x="11461727" y="71241"/>
                </a:cubicBezTo>
                <a:lnTo>
                  <a:pt x="11461727" y="1246813"/>
                </a:lnTo>
                <a:cubicBezTo>
                  <a:pt x="11461727" y="1286158"/>
                  <a:pt x="11429831" y="1318054"/>
                  <a:pt x="11390486" y="1318054"/>
                </a:cubicBezTo>
                <a:lnTo>
                  <a:pt x="35623" y="1318054"/>
                </a:lnTo>
                <a:cubicBezTo>
                  <a:pt x="15949" y="1318054"/>
                  <a:pt x="0" y="1302105"/>
                  <a:pt x="0" y="1282431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374042" y="5643847"/>
            <a:ext cx="35623" cy="1318054"/>
          </a:xfrm>
          <a:custGeom>
            <a:avLst/>
            <a:gdLst/>
            <a:ahLst/>
            <a:cxnLst/>
            <a:rect l="l" t="t" r="r" b="b"/>
            <a:pathLst>
              <a:path w="35623" h="1318054">
                <a:moveTo>
                  <a:pt x="35623" y="0"/>
                </a:moveTo>
                <a:lnTo>
                  <a:pt x="35623" y="0"/>
                </a:lnTo>
                <a:lnTo>
                  <a:pt x="35623" y="1318054"/>
                </a:lnTo>
                <a:lnTo>
                  <a:pt x="35623" y="1318054"/>
                </a:lnTo>
                <a:cubicBezTo>
                  <a:pt x="15949" y="1318054"/>
                  <a:pt x="0" y="1302105"/>
                  <a:pt x="0" y="1282431"/>
                </a:cubicBezTo>
                <a:lnTo>
                  <a:pt x="0" y="35623"/>
                </a:lnTo>
                <a:cubicBezTo>
                  <a:pt x="0" y="15962"/>
                  <a:pt x="15962" y="0"/>
                  <a:pt x="35623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0" name="Shape 28"/>
          <p:cNvSpPr/>
          <p:nvPr/>
        </p:nvSpPr>
        <p:spPr>
          <a:xfrm>
            <a:off x="676839" y="5928832"/>
            <a:ext cx="427477" cy="427477"/>
          </a:xfrm>
          <a:custGeom>
            <a:avLst/>
            <a:gdLst/>
            <a:ahLst/>
            <a:cxnLst/>
            <a:rect l="l" t="t" r="r" b="b"/>
            <a:pathLst>
              <a:path w="427477" h="427477">
                <a:moveTo>
                  <a:pt x="213738" y="0"/>
                </a:moveTo>
                <a:lnTo>
                  <a:pt x="213738" y="0"/>
                </a:lnTo>
                <a:cubicBezTo>
                  <a:pt x="331704" y="0"/>
                  <a:pt x="427477" y="95773"/>
                  <a:pt x="427477" y="213738"/>
                </a:cubicBezTo>
                <a:lnTo>
                  <a:pt x="427477" y="213738"/>
                </a:lnTo>
                <a:cubicBezTo>
                  <a:pt x="427477" y="331704"/>
                  <a:pt x="331704" y="427477"/>
                  <a:pt x="213738" y="427477"/>
                </a:cubicBezTo>
                <a:lnTo>
                  <a:pt x="213738" y="427477"/>
                </a:lnTo>
                <a:cubicBezTo>
                  <a:pt x="95773" y="427477"/>
                  <a:pt x="0" y="331704"/>
                  <a:pt x="0" y="213738"/>
                </a:cubicBezTo>
                <a:lnTo>
                  <a:pt x="0" y="213738"/>
                </a:lnTo>
                <a:cubicBezTo>
                  <a:pt x="0" y="95773"/>
                  <a:pt x="95773" y="0"/>
                  <a:pt x="213738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1" name="Text 29"/>
          <p:cNvSpPr/>
          <p:nvPr/>
        </p:nvSpPr>
        <p:spPr>
          <a:xfrm>
            <a:off x="623404" y="5928832"/>
            <a:ext cx="534346" cy="427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83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246808" y="5928832"/>
            <a:ext cx="4844739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8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Sonuç ve Öneriler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46808" y="6356309"/>
            <a:ext cx="4818022" cy="320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70000"/>
              </a:lnSpc>
            </a:pPr>
            <a:r>
              <a:rPr lang="en-US" sz="1262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 bulguları, önerilen güvenlik önlemleri ve gelecek geliştirmeler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9518" y="379518"/>
            <a:ext cx="11508868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SERVİS GÜVENLİĞİ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9518" y="683132"/>
            <a:ext cx="11603748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8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Servis Yönetimi Analizi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2680" y="1293522"/>
            <a:ext cx="5594721" cy="2264454"/>
          </a:xfrm>
          <a:custGeom>
            <a:avLst/>
            <a:gdLst/>
            <a:ahLst/>
            <a:cxnLst/>
            <a:rect l="l" t="t" r="r" b="b"/>
            <a:pathLst>
              <a:path w="5594721" h="2264454">
                <a:moveTo>
                  <a:pt x="75905" y="0"/>
                </a:moveTo>
                <a:lnTo>
                  <a:pt x="5518816" y="0"/>
                </a:lnTo>
                <a:cubicBezTo>
                  <a:pt x="5560737" y="0"/>
                  <a:pt x="5594721" y="33984"/>
                  <a:pt x="5594721" y="75905"/>
                </a:cubicBezTo>
                <a:lnTo>
                  <a:pt x="5594721" y="2188550"/>
                </a:lnTo>
                <a:cubicBezTo>
                  <a:pt x="5594721" y="2230471"/>
                  <a:pt x="5560737" y="2264454"/>
                  <a:pt x="5518816" y="2264454"/>
                </a:cubicBezTo>
                <a:lnTo>
                  <a:pt x="75905" y="2264454"/>
                </a:lnTo>
                <a:cubicBezTo>
                  <a:pt x="33984" y="2264454"/>
                  <a:pt x="0" y="2230471"/>
                  <a:pt x="0" y="2188550"/>
                </a:cubicBezTo>
                <a:lnTo>
                  <a:pt x="0" y="75905"/>
                </a:lnTo>
                <a:cubicBezTo>
                  <a:pt x="0" y="34012"/>
                  <a:pt x="34012" y="0"/>
                  <a:pt x="75905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49133" y="1562350"/>
            <a:ext cx="166039" cy="189759"/>
          </a:xfrm>
          <a:custGeom>
            <a:avLst/>
            <a:gdLst/>
            <a:ahLst/>
            <a:cxnLst/>
            <a:rect l="l" t="t" r="r" b="b"/>
            <a:pathLst>
              <a:path w="166039" h="189759">
                <a:moveTo>
                  <a:pt x="23720" y="11860"/>
                </a:moveTo>
                <a:cubicBezTo>
                  <a:pt x="10637" y="11860"/>
                  <a:pt x="0" y="22497"/>
                  <a:pt x="0" y="35580"/>
                </a:cubicBezTo>
                <a:lnTo>
                  <a:pt x="0" y="59300"/>
                </a:lnTo>
                <a:cubicBezTo>
                  <a:pt x="0" y="72383"/>
                  <a:pt x="10637" y="83019"/>
                  <a:pt x="23720" y="83019"/>
                </a:cubicBezTo>
                <a:lnTo>
                  <a:pt x="142319" y="83019"/>
                </a:lnTo>
                <a:cubicBezTo>
                  <a:pt x="155402" y="83019"/>
                  <a:pt x="166039" y="72383"/>
                  <a:pt x="166039" y="59300"/>
                </a:cubicBezTo>
                <a:lnTo>
                  <a:pt x="166039" y="35580"/>
                </a:lnTo>
                <a:cubicBezTo>
                  <a:pt x="166039" y="22497"/>
                  <a:pt x="155402" y="11860"/>
                  <a:pt x="142319" y="11860"/>
                </a:cubicBezTo>
                <a:lnTo>
                  <a:pt x="23720" y="11860"/>
                </a:lnTo>
                <a:close/>
                <a:moveTo>
                  <a:pt x="103774" y="38545"/>
                </a:moveTo>
                <a:cubicBezTo>
                  <a:pt x="108684" y="38545"/>
                  <a:pt x="112669" y="42530"/>
                  <a:pt x="112669" y="47440"/>
                </a:cubicBezTo>
                <a:cubicBezTo>
                  <a:pt x="112669" y="52349"/>
                  <a:pt x="108684" y="56335"/>
                  <a:pt x="103774" y="56335"/>
                </a:cubicBezTo>
                <a:cubicBezTo>
                  <a:pt x="98865" y="56335"/>
                  <a:pt x="94879" y="52349"/>
                  <a:pt x="94879" y="47440"/>
                </a:cubicBezTo>
                <a:cubicBezTo>
                  <a:pt x="94879" y="42530"/>
                  <a:pt x="98865" y="38545"/>
                  <a:pt x="103774" y="38545"/>
                </a:cubicBezTo>
                <a:close/>
                <a:moveTo>
                  <a:pt x="124529" y="47440"/>
                </a:moveTo>
                <a:cubicBezTo>
                  <a:pt x="124529" y="42530"/>
                  <a:pt x="128515" y="38545"/>
                  <a:pt x="133424" y="38545"/>
                </a:cubicBezTo>
                <a:cubicBezTo>
                  <a:pt x="138333" y="38545"/>
                  <a:pt x="142319" y="42530"/>
                  <a:pt x="142319" y="47440"/>
                </a:cubicBezTo>
                <a:cubicBezTo>
                  <a:pt x="142319" y="52349"/>
                  <a:pt x="138333" y="56335"/>
                  <a:pt x="133424" y="56335"/>
                </a:cubicBezTo>
                <a:cubicBezTo>
                  <a:pt x="128515" y="56335"/>
                  <a:pt x="124529" y="52349"/>
                  <a:pt x="124529" y="47440"/>
                </a:cubicBezTo>
                <a:close/>
                <a:moveTo>
                  <a:pt x="23720" y="106739"/>
                </a:moveTo>
                <a:cubicBezTo>
                  <a:pt x="10637" y="106739"/>
                  <a:pt x="0" y="117376"/>
                  <a:pt x="0" y="130459"/>
                </a:cubicBezTo>
                <a:lnTo>
                  <a:pt x="0" y="154179"/>
                </a:lnTo>
                <a:cubicBezTo>
                  <a:pt x="0" y="167262"/>
                  <a:pt x="10637" y="177899"/>
                  <a:pt x="23720" y="177899"/>
                </a:cubicBezTo>
                <a:lnTo>
                  <a:pt x="142319" y="177899"/>
                </a:lnTo>
                <a:cubicBezTo>
                  <a:pt x="155402" y="177899"/>
                  <a:pt x="166039" y="167262"/>
                  <a:pt x="166039" y="154179"/>
                </a:cubicBezTo>
                <a:lnTo>
                  <a:pt x="166039" y="130459"/>
                </a:lnTo>
                <a:cubicBezTo>
                  <a:pt x="166039" y="117376"/>
                  <a:pt x="155402" y="106739"/>
                  <a:pt x="142319" y="106739"/>
                </a:cubicBezTo>
                <a:lnTo>
                  <a:pt x="23720" y="106739"/>
                </a:lnTo>
                <a:close/>
                <a:moveTo>
                  <a:pt x="103774" y="133424"/>
                </a:moveTo>
                <a:cubicBezTo>
                  <a:pt x="108684" y="133424"/>
                  <a:pt x="112669" y="137410"/>
                  <a:pt x="112669" y="142319"/>
                </a:cubicBezTo>
                <a:cubicBezTo>
                  <a:pt x="112669" y="147228"/>
                  <a:pt x="108684" y="151214"/>
                  <a:pt x="103774" y="151214"/>
                </a:cubicBezTo>
                <a:cubicBezTo>
                  <a:pt x="98865" y="151214"/>
                  <a:pt x="94879" y="147228"/>
                  <a:pt x="94879" y="142319"/>
                </a:cubicBezTo>
                <a:cubicBezTo>
                  <a:pt x="94879" y="137410"/>
                  <a:pt x="98865" y="133424"/>
                  <a:pt x="103774" y="133424"/>
                </a:cubicBezTo>
                <a:close/>
                <a:moveTo>
                  <a:pt x="124529" y="142319"/>
                </a:moveTo>
                <a:cubicBezTo>
                  <a:pt x="124529" y="137410"/>
                  <a:pt x="128515" y="133424"/>
                  <a:pt x="133424" y="133424"/>
                </a:cubicBezTo>
                <a:cubicBezTo>
                  <a:pt x="138333" y="133424"/>
                  <a:pt x="142319" y="137410"/>
                  <a:pt x="142319" y="142319"/>
                </a:cubicBezTo>
                <a:cubicBezTo>
                  <a:pt x="142319" y="147228"/>
                  <a:pt x="138333" y="151214"/>
                  <a:pt x="133424" y="151214"/>
                </a:cubicBezTo>
                <a:cubicBezTo>
                  <a:pt x="128515" y="151214"/>
                  <a:pt x="124529" y="147228"/>
                  <a:pt x="124529" y="142319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50752" y="1524398"/>
            <a:ext cx="4990655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4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Analiz Kapsamı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3553" y="1941868"/>
            <a:ext cx="5208878" cy="740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5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Yetkisiz erişim denemelerini ve hatalı yapılandırılmış servis izinlerini (IDOR)</a:t>
            </a:r>
            <a:pPr>
              <a:lnSpc>
                <a:spcPct val="140000"/>
              </a:lnSpc>
            </a:pPr>
            <a:r>
              <a:rPr lang="en-US" sz="119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tespit eden modül, servis loglarındaki anormal erişim pattern'lerini analiz etmektedir.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3553" y="2833734"/>
            <a:ext cx="5208878" cy="4933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 status kod analizi, parametre manipülasyon tespiti ve erişim kontrol listesi doğrulaması gibi teknikler kullanmaktadır.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2680" y="3792009"/>
            <a:ext cx="5594721" cy="3061441"/>
          </a:xfrm>
          <a:custGeom>
            <a:avLst/>
            <a:gdLst/>
            <a:ahLst/>
            <a:cxnLst/>
            <a:rect l="l" t="t" r="r" b="b"/>
            <a:pathLst>
              <a:path w="5594721" h="3061441">
                <a:moveTo>
                  <a:pt x="75893" y="0"/>
                </a:moveTo>
                <a:lnTo>
                  <a:pt x="5518827" y="0"/>
                </a:lnTo>
                <a:cubicBezTo>
                  <a:pt x="5560742" y="0"/>
                  <a:pt x="5594721" y="33979"/>
                  <a:pt x="5594721" y="75893"/>
                </a:cubicBezTo>
                <a:lnTo>
                  <a:pt x="5594721" y="2985548"/>
                </a:lnTo>
                <a:cubicBezTo>
                  <a:pt x="5594721" y="3027463"/>
                  <a:pt x="5560742" y="3061441"/>
                  <a:pt x="5518827" y="3061441"/>
                </a:cubicBezTo>
                <a:lnTo>
                  <a:pt x="75893" y="3061441"/>
                </a:lnTo>
                <a:cubicBezTo>
                  <a:pt x="33979" y="3061441"/>
                  <a:pt x="0" y="3027463"/>
                  <a:pt x="0" y="2985548"/>
                </a:cubicBezTo>
                <a:lnTo>
                  <a:pt x="0" y="75893"/>
                </a:lnTo>
                <a:cubicBezTo>
                  <a:pt x="0" y="34007"/>
                  <a:pt x="34007" y="0"/>
                  <a:pt x="75893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25413" y="4060837"/>
            <a:ext cx="213479" cy="189759"/>
          </a:xfrm>
          <a:custGeom>
            <a:avLst/>
            <a:gdLst/>
            <a:ahLst/>
            <a:cxnLst/>
            <a:rect l="l" t="t" r="r" b="b"/>
            <a:pathLst>
              <a:path w="213479" h="189759">
                <a:moveTo>
                  <a:pt x="106739" y="-5930"/>
                </a:moveTo>
                <a:cubicBezTo>
                  <a:pt x="113299" y="-5930"/>
                  <a:pt x="118599" y="-630"/>
                  <a:pt x="118599" y="5930"/>
                </a:cubicBezTo>
                <a:lnTo>
                  <a:pt x="118599" y="12712"/>
                </a:lnTo>
                <a:cubicBezTo>
                  <a:pt x="154957" y="17901"/>
                  <a:pt x="183718" y="46661"/>
                  <a:pt x="188906" y="83019"/>
                </a:cubicBezTo>
                <a:lnTo>
                  <a:pt x="195689" y="83019"/>
                </a:lnTo>
                <a:cubicBezTo>
                  <a:pt x="202249" y="83019"/>
                  <a:pt x="207549" y="88319"/>
                  <a:pt x="207549" y="94879"/>
                </a:cubicBezTo>
                <a:cubicBezTo>
                  <a:pt x="207549" y="101439"/>
                  <a:pt x="202249" y="106739"/>
                  <a:pt x="195689" y="106739"/>
                </a:cubicBezTo>
                <a:lnTo>
                  <a:pt x="188906" y="106739"/>
                </a:lnTo>
                <a:cubicBezTo>
                  <a:pt x="183718" y="143097"/>
                  <a:pt x="154957" y="171858"/>
                  <a:pt x="118599" y="177046"/>
                </a:cubicBezTo>
                <a:lnTo>
                  <a:pt x="118599" y="183829"/>
                </a:lnTo>
                <a:cubicBezTo>
                  <a:pt x="118599" y="190389"/>
                  <a:pt x="113299" y="195689"/>
                  <a:pt x="106739" y="195689"/>
                </a:cubicBezTo>
                <a:cubicBezTo>
                  <a:pt x="100179" y="195689"/>
                  <a:pt x="94879" y="190389"/>
                  <a:pt x="94879" y="183829"/>
                </a:cubicBezTo>
                <a:lnTo>
                  <a:pt x="94879" y="177046"/>
                </a:lnTo>
                <a:cubicBezTo>
                  <a:pt x="58521" y="171858"/>
                  <a:pt x="29761" y="143097"/>
                  <a:pt x="24572" y="106739"/>
                </a:cubicBezTo>
                <a:lnTo>
                  <a:pt x="17790" y="106739"/>
                </a:lnTo>
                <a:cubicBezTo>
                  <a:pt x="11230" y="106739"/>
                  <a:pt x="5930" y="101439"/>
                  <a:pt x="5930" y="94879"/>
                </a:cubicBezTo>
                <a:cubicBezTo>
                  <a:pt x="5930" y="88319"/>
                  <a:pt x="11230" y="83019"/>
                  <a:pt x="17790" y="83019"/>
                </a:cubicBezTo>
                <a:lnTo>
                  <a:pt x="24572" y="83019"/>
                </a:lnTo>
                <a:cubicBezTo>
                  <a:pt x="29761" y="46661"/>
                  <a:pt x="58521" y="17901"/>
                  <a:pt x="94879" y="12712"/>
                </a:cubicBezTo>
                <a:lnTo>
                  <a:pt x="94879" y="5930"/>
                </a:lnTo>
                <a:cubicBezTo>
                  <a:pt x="94879" y="-630"/>
                  <a:pt x="100179" y="-5930"/>
                  <a:pt x="106739" y="-5930"/>
                </a:cubicBezTo>
                <a:close/>
                <a:moveTo>
                  <a:pt x="48626" y="106739"/>
                </a:moveTo>
                <a:cubicBezTo>
                  <a:pt x="53333" y="129977"/>
                  <a:pt x="71641" y="148286"/>
                  <a:pt x="94879" y="152993"/>
                </a:cubicBezTo>
                <a:lnTo>
                  <a:pt x="94879" y="148249"/>
                </a:lnTo>
                <a:cubicBezTo>
                  <a:pt x="94879" y="141689"/>
                  <a:pt x="100179" y="136389"/>
                  <a:pt x="106739" y="136389"/>
                </a:cubicBezTo>
                <a:cubicBezTo>
                  <a:pt x="113299" y="136389"/>
                  <a:pt x="118599" y="141689"/>
                  <a:pt x="118599" y="148249"/>
                </a:cubicBezTo>
                <a:lnTo>
                  <a:pt x="118599" y="152993"/>
                </a:lnTo>
                <a:cubicBezTo>
                  <a:pt x="141837" y="148286"/>
                  <a:pt x="160146" y="129977"/>
                  <a:pt x="164853" y="106739"/>
                </a:cubicBezTo>
                <a:lnTo>
                  <a:pt x="160109" y="106739"/>
                </a:lnTo>
                <a:cubicBezTo>
                  <a:pt x="153549" y="106739"/>
                  <a:pt x="148249" y="101439"/>
                  <a:pt x="148249" y="94879"/>
                </a:cubicBezTo>
                <a:cubicBezTo>
                  <a:pt x="148249" y="88319"/>
                  <a:pt x="153549" y="83019"/>
                  <a:pt x="160109" y="83019"/>
                </a:cubicBezTo>
                <a:lnTo>
                  <a:pt x="164853" y="83019"/>
                </a:lnTo>
                <a:cubicBezTo>
                  <a:pt x="160146" y="59781"/>
                  <a:pt x="141837" y="41473"/>
                  <a:pt x="118599" y="36766"/>
                </a:cubicBezTo>
                <a:lnTo>
                  <a:pt x="118599" y="41510"/>
                </a:lnTo>
                <a:cubicBezTo>
                  <a:pt x="118599" y="48070"/>
                  <a:pt x="113299" y="53370"/>
                  <a:pt x="106739" y="53370"/>
                </a:cubicBezTo>
                <a:cubicBezTo>
                  <a:pt x="100179" y="53370"/>
                  <a:pt x="94879" y="48070"/>
                  <a:pt x="94879" y="41510"/>
                </a:cubicBezTo>
                <a:lnTo>
                  <a:pt x="94879" y="36766"/>
                </a:lnTo>
                <a:cubicBezTo>
                  <a:pt x="71641" y="41473"/>
                  <a:pt x="53333" y="59781"/>
                  <a:pt x="48626" y="83019"/>
                </a:cubicBezTo>
                <a:lnTo>
                  <a:pt x="53370" y="83019"/>
                </a:lnTo>
                <a:cubicBezTo>
                  <a:pt x="59930" y="83019"/>
                  <a:pt x="65230" y="88319"/>
                  <a:pt x="65230" y="94879"/>
                </a:cubicBezTo>
                <a:cubicBezTo>
                  <a:pt x="65230" y="101439"/>
                  <a:pt x="59930" y="106739"/>
                  <a:pt x="53370" y="106739"/>
                </a:cubicBezTo>
                <a:lnTo>
                  <a:pt x="48626" y="106739"/>
                </a:lnTo>
                <a:close/>
                <a:moveTo>
                  <a:pt x="106739" y="77089"/>
                </a:moveTo>
                <a:cubicBezTo>
                  <a:pt x="116558" y="77089"/>
                  <a:pt x="124529" y="85061"/>
                  <a:pt x="124529" y="94879"/>
                </a:cubicBezTo>
                <a:cubicBezTo>
                  <a:pt x="124529" y="104698"/>
                  <a:pt x="116558" y="112669"/>
                  <a:pt x="106739" y="112669"/>
                </a:cubicBezTo>
                <a:cubicBezTo>
                  <a:pt x="96921" y="112669"/>
                  <a:pt x="88949" y="104698"/>
                  <a:pt x="88949" y="94879"/>
                </a:cubicBezTo>
                <a:cubicBezTo>
                  <a:pt x="88949" y="85061"/>
                  <a:pt x="96921" y="77089"/>
                  <a:pt x="106739" y="77089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50752" y="4022886"/>
            <a:ext cx="4990655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4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Tespit Mekanizmaları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37273" y="4478307"/>
            <a:ext cx="170783" cy="170783"/>
          </a:xfrm>
          <a:custGeom>
            <a:avLst/>
            <a:gdLst/>
            <a:ahLst/>
            <a:cxnLst/>
            <a:rect l="l" t="t" r="r" b="b"/>
            <a:pathLst>
              <a:path w="170783" h="170783">
                <a:moveTo>
                  <a:pt x="138761" y="69381"/>
                </a:moveTo>
                <a:cubicBezTo>
                  <a:pt x="138761" y="84691"/>
                  <a:pt x="133791" y="98834"/>
                  <a:pt x="125419" y="110308"/>
                </a:cubicBezTo>
                <a:lnTo>
                  <a:pt x="167647" y="152570"/>
                </a:lnTo>
                <a:cubicBezTo>
                  <a:pt x="171817" y="156740"/>
                  <a:pt x="171817" y="163511"/>
                  <a:pt x="167647" y="167681"/>
                </a:cubicBezTo>
                <a:cubicBezTo>
                  <a:pt x="163478" y="171850"/>
                  <a:pt x="156707" y="171850"/>
                  <a:pt x="152537" y="167681"/>
                </a:cubicBezTo>
                <a:lnTo>
                  <a:pt x="110308" y="125419"/>
                </a:lnTo>
                <a:cubicBezTo>
                  <a:pt x="98834" y="133791"/>
                  <a:pt x="84691" y="138761"/>
                  <a:pt x="69381" y="138761"/>
                </a:cubicBezTo>
                <a:cubicBezTo>
                  <a:pt x="31054" y="138761"/>
                  <a:pt x="0" y="107707"/>
                  <a:pt x="0" y="69381"/>
                </a:cubicBezTo>
                <a:cubicBezTo>
                  <a:pt x="0" y="31054"/>
                  <a:pt x="31054" y="0"/>
                  <a:pt x="69381" y="0"/>
                </a:cubicBezTo>
                <a:cubicBezTo>
                  <a:pt x="107707" y="0"/>
                  <a:pt x="138761" y="31054"/>
                  <a:pt x="138761" y="69381"/>
                </a:cubicBezTo>
                <a:close/>
                <a:moveTo>
                  <a:pt x="69381" y="117413"/>
                </a:moveTo>
                <a:cubicBezTo>
                  <a:pt x="95891" y="117413"/>
                  <a:pt x="117413" y="95891"/>
                  <a:pt x="117413" y="69381"/>
                </a:cubicBezTo>
                <a:cubicBezTo>
                  <a:pt x="117413" y="42871"/>
                  <a:pt x="95891" y="21348"/>
                  <a:pt x="69381" y="21348"/>
                </a:cubicBezTo>
                <a:cubicBezTo>
                  <a:pt x="42871" y="21348"/>
                  <a:pt x="21348" y="42871"/>
                  <a:pt x="21348" y="69381"/>
                </a:cubicBezTo>
                <a:cubicBezTo>
                  <a:pt x="21348" y="95891"/>
                  <a:pt x="42871" y="117413"/>
                  <a:pt x="69381" y="117413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3" name="Text 11"/>
          <p:cNvSpPr/>
          <p:nvPr/>
        </p:nvSpPr>
        <p:spPr>
          <a:xfrm>
            <a:off x="940887" y="4440355"/>
            <a:ext cx="1850148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HTTP Status Kod Analizi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40887" y="4706017"/>
            <a:ext cx="1840660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401, 403, 404 pattern'leri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7273" y="5047583"/>
            <a:ext cx="170783" cy="170783"/>
          </a:xfrm>
          <a:custGeom>
            <a:avLst/>
            <a:gdLst/>
            <a:ahLst/>
            <a:cxnLst/>
            <a:rect l="l" t="t" r="r" b="b"/>
            <a:pathLst>
              <a:path w="170783" h="170783">
                <a:moveTo>
                  <a:pt x="138761" y="69381"/>
                </a:moveTo>
                <a:cubicBezTo>
                  <a:pt x="138761" y="84691"/>
                  <a:pt x="133791" y="98834"/>
                  <a:pt x="125419" y="110308"/>
                </a:cubicBezTo>
                <a:lnTo>
                  <a:pt x="167647" y="152570"/>
                </a:lnTo>
                <a:cubicBezTo>
                  <a:pt x="171817" y="156740"/>
                  <a:pt x="171817" y="163511"/>
                  <a:pt x="167647" y="167681"/>
                </a:cubicBezTo>
                <a:cubicBezTo>
                  <a:pt x="163478" y="171850"/>
                  <a:pt x="156707" y="171850"/>
                  <a:pt x="152537" y="167681"/>
                </a:cubicBezTo>
                <a:lnTo>
                  <a:pt x="110308" y="125419"/>
                </a:lnTo>
                <a:cubicBezTo>
                  <a:pt x="98834" y="133791"/>
                  <a:pt x="84691" y="138761"/>
                  <a:pt x="69381" y="138761"/>
                </a:cubicBezTo>
                <a:cubicBezTo>
                  <a:pt x="31054" y="138761"/>
                  <a:pt x="0" y="107707"/>
                  <a:pt x="0" y="69381"/>
                </a:cubicBezTo>
                <a:cubicBezTo>
                  <a:pt x="0" y="31054"/>
                  <a:pt x="31054" y="0"/>
                  <a:pt x="69381" y="0"/>
                </a:cubicBezTo>
                <a:cubicBezTo>
                  <a:pt x="107707" y="0"/>
                  <a:pt x="138761" y="31054"/>
                  <a:pt x="138761" y="69381"/>
                </a:cubicBezTo>
                <a:close/>
                <a:moveTo>
                  <a:pt x="69381" y="117413"/>
                </a:moveTo>
                <a:cubicBezTo>
                  <a:pt x="95891" y="117413"/>
                  <a:pt x="117413" y="95891"/>
                  <a:pt x="117413" y="69381"/>
                </a:cubicBezTo>
                <a:cubicBezTo>
                  <a:pt x="117413" y="42871"/>
                  <a:pt x="95891" y="21348"/>
                  <a:pt x="69381" y="21348"/>
                </a:cubicBezTo>
                <a:cubicBezTo>
                  <a:pt x="42871" y="21348"/>
                  <a:pt x="21348" y="42871"/>
                  <a:pt x="21348" y="69381"/>
                </a:cubicBezTo>
                <a:cubicBezTo>
                  <a:pt x="21348" y="95891"/>
                  <a:pt x="42871" y="117413"/>
                  <a:pt x="69381" y="117413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6" name="Text 14"/>
          <p:cNvSpPr/>
          <p:nvPr/>
        </p:nvSpPr>
        <p:spPr>
          <a:xfrm>
            <a:off x="940887" y="5009631"/>
            <a:ext cx="1964003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Parametre Manipülasyonu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40887" y="5275293"/>
            <a:ext cx="1954515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 değişikliği ve yetki aşımı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37273" y="5616859"/>
            <a:ext cx="170783" cy="170783"/>
          </a:xfrm>
          <a:custGeom>
            <a:avLst/>
            <a:gdLst/>
            <a:ahLst/>
            <a:cxnLst/>
            <a:rect l="l" t="t" r="r" b="b"/>
            <a:pathLst>
              <a:path w="170783" h="170783">
                <a:moveTo>
                  <a:pt x="138761" y="69381"/>
                </a:moveTo>
                <a:cubicBezTo>
                  <a:pt x="138761" y="84691"/>
                  <a:pt x="133791" y="98834"/>
                  <a:pt x="125419" y="110308"/>
                </a:cubicBezTo>
                <a:lnTo>
                  <a:pt x="167647" y="152570"/>
                </a:lnTo>
                <a:cubicBezTo>
                  <a:pt x="171817" y="156740"/>
                  <a:pt x="171817" y="163511"/>
                  <a:pt x="167647" y="167681"/>
                </a:cubicBezTo>
                <a:cubicBezTo>
                  <a:pt x="163478" y="171850"/>
                  <a:pt x="156707" y="171850"/>
                  <a:pt x="152537" y="167681"/>
                </a:cubicBezTo>
                <a:lnTo>
                  <a:pt x="110308" y="125419"/>
                </a:lnTo>
                <a:cubicBezTo>
                  <a:pt x="98834" y="133791"/>
                  <a:pt x="84691" y="138761"/>
                  <a:pt x="69381" y="138761"/>
                </a:cubicBezTo>
                <a:cubicBezTo>
                  <a:pt x="31054" y="138761"/>
                  <a:pt x="0" y="107707"/>
                  <a:pt x="0" y="69381"/>
                </a:cubicBezTo>
                <a:cubicBezTo>
                  <a:pt x="0" y="31054"/>
                  <a:pt x="31054" y="0"/>
                  <a:pt x="69381" y="0"/>
                </a:cubicBezTo>
                <a:cubicBezTo>
                  <a:pt x="107707" y="0"/>
                  <a:pt x="138761" y="31054"/>
                  <a:pt x="138761" y="69381"/>
                </a:cubicBezTo>
                <a:close/>
                <a:moveTo>
                  <a:pt x="69381" y="117413"/>
                </a:moveTo>
                <a:cubicBezTo>
                  <a:pt x="95891" y="117413"/>
                  <a:pt x="117413" y="95891"/>
                  <a:pt x="117413" y="69381"/>
                </a:cubicBezTo>
                <a:cubicBezTo>
                  <a:pt x="117413" y="42871"/>
                  <a:pt x="95891" y="21348"/>
                  <a:pt x="69381" y="21348"/>
                </a:cubicBezTo>
                <a:cubicBezTo>
                  <a:pt x="42871" y="21348"/>
                  <a:pt x="21348" y="42871"/>
                  <a:pt x="21348" y="69381"/>
                </a:cubicBezTo>
                <a:cubicBezTo>
                  <a:pt x="21348" y="95891"/>
                  <a:pt x="42871" y="117413"/>
                  <a:pt x="69381" y="117413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9" name="Text 17"/>
          <p:cNvSpPr/>
          <p:nvPr/>
        </p:nvSpPr>
        <p:spPr>
          <a:xfrm>
            <a:off x="940887" y="5578907"/>
            <a:ext cx="1641413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Erişim Kontrol Listesi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40887" y="5844570"/>
            <a:ext cx="1631925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Rol-tabanlı doğrulama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14599" y="1293522"/>
            <a:ext cx="5594721" cy="3004514"/>
          </a:xfrm>
          <a:custGeom>
            <a:avLst/>
            <a:gdLst/>
            <a:ahLst/>
            <a:cxnLst/>
            <a:rect l="l" t="t" r="r" b="b"/>
            <a:pathLst>
              <a:path w="5594721" h="3004514">
                <a:moveTo>
                  <a:pt x="75894" y="0"/>
                </a:moveTo>
                <a:lnTo>
                  <a:pt x="5518827" y="0"/>
                </a:lnTo>
                <a:cubicBezTo>
                  <a:pt x="5560742" y="0"/>
                  <a:pt x="5594721" y="33979"/>
                  <a:pt x="5594721" y="75894"/>
                </a:cubicBezTo>
                <a:lnTo>
                  <a:pt x="5594721" y="2928620"/>
                </a:lnTo>
                <a:cubicBezTo>
                  <a:pt x="5594721" y="2970535"/>
                  <a:pt x="5560742" y="3004514"/>
                  <a:pt x="5518827" y="3004514"/>
                </a:cubicBezTo>
                <a:lnTo>
                  <a:pt x="75894" y="3004514"/>
                </a:lnTo>
                <a:cubicBezTo>
                  <a:pt x="33979" y="3004514"/>
                  <a:pt x="0" y="2970535"/>
                  <a:pt x="0" y="2928620"/>
                </a:cubicBezTo>
                <a:lnTo>
                  <a:pt x="0" y="75894"/>
                </a:lnTo>
                <a:cubicBezTo>
                  <a:pt x="0" y="34007"/>
                  <a:pt x="34007" y="0"/>
                  <a:pt x="75894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398033" y="1524398"/>
            <a:ext cx="5227854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94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IDOR Tespit Akışı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45473" y="1960844"/>
            <a:ext cx="379518" cy="379518"/>
          </a:xfrm>
          <a:custGeom>
            <a:avLst/>
            <a:gdLst/>
            <a:ahLst/>
            <a:cxnLst/>
            <a:rect l="l" t="t" r="r" b="b"/>
            <a:pathLst>
              <a:path w="379518" h="379518">
                <a:moveTo>
                  <a:pt x="189759" y="0"/>
                </a:moveTo>
                <a:lnTo>
                  <a:pt x="189759" y="0"/>
                </a:lnTo>
                <a:cubicBezTo>
                  <a:pt x="294489" y="0"/>
                  <a:pt x="379518" y="85028"/>
                  <a:pt x="379518" y="189759"/>
                </a:cubicBezTo>
                <a:lnTo>
                  <a:pt x="379518" y="189759"/>
                </a:lnTo>
                <a:cubicBezTo>
                  <a:pt x="379518" y="294489"/>
                  <a:pt x="294489" y="379518"/>
                  <a:pt x="189759" y="379518"/>
                </a:cubicBezTo>
                <a:lnTo>
                  <a:pt x="189759" y="379518"/>
                </a:lnTo>
                <a:cubicBezTo>
                  <a:pt x="85028" y="379518"/>
                  <a:pt x="0" y="294489"/>
                  <a:pt x="0" y="189759"/>
                </a:cubicBezTo>
                <a:lnTo>
                  <a:pt x="0" y="189759"/>
                </a:lnTo>
                <a:cubicBezTo>
                  <a:pt x="0" y="85028"/>
                  <a:pt x="85028" y="0"/>
                  <a:pt x="189759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4" name="Text 22"/>
          <p:cNvSpPr/>
          <p:nvPr/>
        </p:nvSpPr>
        <p:spPr>
          <a:xfrm>
            <a:off x="6407521" y="1960844"/>
            <a:ext cx="455421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5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976797" y="1941868"/>
            <a:ext cx="4677553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Girişi Analizi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976797" y="2169578"/>
            <a:ext cx="4668065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GET /api/user/12345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45473" y="2530120"/>
            <a:ext cx="379518" cy="379518"/>
          </a:xfrm>
          <a:custGeom>
            <a:avLst/>
            <a:gdLst/>
            <a:ahLst/>
            <a:cxnLst/>
            <a:rect l="l" t="t" r="r" b="b"/>
            <a:pathLst>
              <a:path w="379518" h="379518">
                <a:moveTo>
                  <a:pt x="189759" y="0"/>
                </a:moveTo>
                <a:lnTo>
                  <a:pt x="189759" y="0"/>
                </a:lnTo>
                <a:cubicBezTo>
                  <a:pt x="294489" y="0"/>
                  <a:pt x="379518" y="85028"/>
                  <a:pt x="379518" y="189759"/>
                </a:cubicBezTo>
                <a:lnTo>
                  <a:pt x="379518" y="189759"/>
                </a:lnTo>
                <a:cubicBezTo>
                  <a:pt x="379518" y="294489"/>
                  <a:pt x="294489" y="379518"/>
                  <a:pt x="189759" y="379518"/>
                </a:cubicBezTo>
                <a:lnTo>
                  <a:pt x="189759" y="379518"/>
                </a:lnTo>
                <a:cubicBezTo>
                  <a:pt x="85028" y="379518"/>
                  <a:pt x="0" y="294489"/>
                  <a:pt x="0" y="189759"/>
                </a:cubicBezTo>
                <a:lnTo>
                  <a:pt x="0" y="189759"/>
                </a:lnTo>
                <a:cubicBezTo>
                  <a:pt x="0" y="85028"/>
                  <a:pt x="85028" y="0"/>
                  <a:pt x="189759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8" name="Text 26"/>
          <p:cNvSpPr/>
          <p:nvPr/>
        </p:nvSpPr>
        <p:spPr>
          <a:xfrm>
            <a:off x="6407521" y="2530120"/>
            <a:ext cx="455421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5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976797" y="2511144"/>
            <a:ext cx="4677553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Parametre Kontrolü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976797" y="2738854"/>
            <a:ext cx="4668065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 değişikliği tespiti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45473" y="3099396"/>
            <a:ext cx="379518" cy="379518"/>
          </a:xfrm>
          <a:custGeom>
            <a:avLst/>
            <a:gdLst/>
            <a:ahLst/>
            <a:cxnLst/>
            <a:rect l="l" t="t" r="r" b="b"/>
            <a:pathLst>
              <a:path w="379518" h="379518">
                <a:moveTo>
                  <a:pt x="189759" y="0"/>
                </a:moveTo>
                <a:lnTo>
                  <a:pt x="189759" y="0"/>
                </a:lnTo>
                <a:cubicBezTo>
                  <a:pt x="294489" y="0"/>
                  <a:pt x="379518" y="85028"/>
                  <a:pt x="379518" y="189759"/>
                </a:cubicBezTo>
                <a:lnTo>
                  <a:pt x="379518" y="189759"/>
                </a:lnTo>
                <a:cubicBezTo>
                  <a:pt x="379518" y="294489"/>
                  <a:pt x="294489" y="379518"/>
                  <a:pt x="189759" y="379518"/>
                </a:cubicBezTo>
                <a:lnTo>
                  <a:pt x="189759" y="379518"/>
                </a:lnTo>
                <a:cubicBezTo>
                  <a:pt x="85028" y="379518"/>
                  <a:pt x="0" y="294489"/>
                  <a:pt x="0" y="189759"/>
                </a:cubicBezTo>
                <a:lnTo>
                  <a:pt x="0" y="189759"/>
                </a:lnTo>
                <a:cubicBezTo>
                  <a:pt x="0" y="85028"/>
                  <a:pt x="85028" y="0"/>
                  <a:pt x="189759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2" name="Text 30"/>
          <p:cNvSpPr/>
          <p:nvPr/>
        </p:nvSpPr>
        <p:spPr>
          <a:xfrm>
            <a:off x="6407521" y="3099396"/>
            <a:ext cx="455421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5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976797" y="3080420"/>
            <a:ext cx="4677553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Yetki Doğrulama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976797" y="3308131"/>
            <a:ext cx="4668065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Kullanıcıya ait mi?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45473" y="3668672"/>
            <a:ext cx="379518" cy="379518"/>
          </a:xfrm>
          <a:custGeom>
            <a:avLst/>
            <a:gdLst/>
            <a:ahLst/>
            <a:cxnLst/>
            <a:rect l="l" t="t" r="r" b="b"/>
            <a:pathLst>
              <a:path w="379518" h="379518">
                <a:moveTo>
                  <a:pt x="189759" y="0"/>
                </a:moveTo>
                <a:lnTo>
                  <a:pt x="189759" y="0"/>
                </a:lnTo>
                <a:cubicBezTo>
                  <a:pt x="294489" y="0"/>
                  <a:pt x="379518" y="85028"/>
                  <a:pt x="379518" y="189759"/>
                </a:cubicBezTo>
                <a:lnTo>
                  <a:pt x="379518" y="189759"/>
                </a:lnTo>
                <a:cubicBezTo>
                  <a:pt x="379518" y="294489"/>
                  <a:pt x="294489" y="379518"/>
                  <a:pt x="189759" y="379518"/>
                </a:cubicBezTo>
                <a:lnTo>
                  <a:pt x="189759" y="379518"/>
                </a:lnTo>
                <a:cubicBezTo>
                  <a:pt x="85028" y="379518"/>
                  <a:pt x="0" y="294489"/>
                  <a:pt x="0" y="189759"/>
                </a:cubicBezTo>
                <a:lnTo>
                  <a:pt x="0" y="189759"/>
                </a:lnTo>
                <a:cubicBezTo>
                  <a:pt x="0" y="85028"/>
                  <a:pt x="85028" y="0"/>
                  <a:pt x="189759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6" name="Text 34"/>
          <p:cNvSpPr/>
          <p:nvPr/>
        </p:nvSpPr>
        <p:spPr>
          <a:xfrm>
            <a:off x="6407521" y="3668672"/>
            <a:ext cx="455421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5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976797" y="3649696"/>
            <a:ext cx="4677553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Rapor Üretimi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976797" y="3877407"/>
            <a:ext cx="4668065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IDOR uyarısı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214599" y="4532069"/>
            <a:ext cx="5594721" cy="2321382"/>
          </a:xfrm>
          <a:custGeom>
            <a:avLst/>
            <a:gdLst/>
            <a:ahLst/>
            <a:cxnLst/>
            <a:rect l="l" t="t" r="r" b="b"/>
            <a:pathLst>
              <a:path w="5594721" h="2321382">
                <a:moveTo>
                  <a:pt x="75909" y="0"/>
                </a:moveTo>
                <a:lnTo>
                  <a:pt x="5518811" y="0"/>
                </a:lnTo>
                <a:cubicBezTo>
                  <a:pt x="5560735" y="0"/>
                  <a:pt x="5594721" y="33986"/>
                  <a:pt x="5594721" y="75909"/>
                </a:cubicBezTo>
                <a:lnTo>
                  <a:pt x="5594721" y="2245473"/>
                </a:lnTo>
                <a:cubicBezTo>
                  <a:pt x="5594721" y="2287396"/>
                  <a:pt x="5560735" y="2321382"/>
                  <a:pt x="5518811" y="2321382"/>
                </a:cubicBezTo>
                <a:lnTo>
                  <a:pt x="75909" y="2321382"/>
                </a:lnTo>
                <a:cubicBezTo>
                  <a:pt x="33986" y="2321382"/>
                  <a:pt x="0" y="2287396"/>
                  <a:pt x="0" y="2245473"/>
                </a:cubicBezTo>
                <a:lnTo>
                  <a:pt x="0" y="75909"/>
                </a:lnTo>
                <a:cubicBezTo>
                  <a:pt x="0" y="33986"/>
                  <a:pt x="33986" y="0"/>
                  <a:pt x="75909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6402777" y="4762945"/>
            <a:ext cx="5218366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4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Servis Analizi İstatistikleri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60081" y="5180414"/>
            <a:ext cx="2666111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8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856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412265" y="5635835"/>
            <a:ext cx="2561743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Analiz Edilen Endpoint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004053" y="5180414"/>
            <a:ext cx="2666111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8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23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056237" y="5635835"/>
            <a:ext cx="2561743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IDOR Zafiyeti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360081" y="5977401"/>
            <a:ext cx="2666111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89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2.7%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12265" y="6432822"/>
            <a:ext cx="2561743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Zafiyet Oranı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004053" y="5977401"/>
            <a:ext cx="2666111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689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1.8s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056237" y="6432822"/>
            <a:ext cx="2561743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Ort. Analiz Süresi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ÇIKTI YÖNETİMİ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Unix I/O Yönetimi ve Hata Raporlama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5597525" cy="2520950"/>
          </a:xfrm>
          <a:custGeom>
            <a:avLst/>
            <a:gdLst/>
            <a:ahLst/>
            <a:cxnLst/>
            <a:rect l="l" t="t" r="r" b="b"/>
            <a:pathLst>
              <a:path w="5597525" h="2520950">
                <a:moveTo>
                  <a:pt x="76208" y="0"/>
                </a:moveTo>
                <a:lnTo>
                  <a:pt x="5521317" y="0"/>
                </a:lnTo>
                <a:cubicBezTo>
                  <a:pt x="5563405" y="0"/>
                  <a:pt x="5597525" y="34120"/>
                  <a:pt x="5597525" y="76208"/>
                </a:cubicBezTo>
                <a:lnTo>
                  <a:pt x="5597525" y="2444742"/>
                </a:lnTo>
                <a:cubicBezTo>
                  <a:pt x="5597525" y="2486830"/>
                  <a:pt x="5563405" y="2520950"/>
                  <a:pt x="5521317" y="2520950"/>
                </a:cubicBezTo>
                <a:lnTo>
                  <a:pt x="76208" y="2520950"/>
                </a:lnTo>
                <a:cubicBezTo>
                  <a:pt x="34120" y="2520950"/>
                  <a:pt x="0" y="2486830"/>
                  <a:pt x="0" y="2444742"/>
                </a:cubicBezTo>
                <a:lnTo>
                  <a:pt x="0" y="76208"/>
                </a:lnTo>
                <a:cubicBezTo>
                  <a:pt x="0" y="34148"/>
                  <a:pt x="34148" y="0"/>
                  <a:pt x="76208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9763" y="15684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35719"/>
                </a:moveTo>
                <a:cubicBezTo>
                  <a:pt x="0" y="29133"/>
                  <a:pt x="5321" y="23812"/>
                  <a:pt x="11906" y="23812"/>
                </a:cubicBezTo>
                <a:lnTo>
                  <a:pt x="154781" y="23812"/>
                </a:lnTo>
                <a:cubicBezTo>
                  <a:pt x="161367" y="23812"/>
                  <a:pt x="166688" y="29133"/>
                  <a:pt x="166688" y="35719"/>
                </a:cubicBezTo>
                <a:cubicBezTo>
                  <a:pt x="166688" y="42304"/>
                  <a:pt x="161367" y="47625"/>
                  <a:pt x="154781" y="47625"/>
                </a:cubicBezTo>
                <a:lnTo>
                  <a:pt x="11906" y="47625"/>
                </a:lnTo>
                <a:cubicBezTo>
                  <a:pt x="5321" y="47625"/>
                  <a:pt x="0" y="42304"/>
                  <a:pt x="0" y="35719"/>
                </a:cubicBezTo>
                <a:close/>
                <a:moveTo>
                  <a:pt x="23812" y="95250"/>
                </a:moveTo>
                <a:cubicBezTo>
                  <a:pt x="23812" y="88664"/>
                  <a:pt x="29133" y="83344"/>
                  <a:pt x="35719" y="83344"/>
                </a:cubicBez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35719" y="107156"/>
                </a:lnTo>
                <a:cubicBezTo>
                  <a:pt x="29133" y="107156"/>
                  <a:pt x="23812" y="101836"/>
                  <a:pt x="23812" y="95250"/>
                </a:cubicBezTo>
                <a:close/>
                <a:moveTo>
                  <a:pt x="166688" y="154781"/>
                </a:moveTo>
                <a:cubicBezTo>
                  <a:pt x="166688" y="161367"/>
                  <a:pt x="161367" y="166688"/>
                  <a:pt x="154781" y="166688"/>
                </a:cubicBezTo>
                <a:lnTo>
                  <a:pt x="11906" y="166688"/>
                </a:lnTo>
                <a:cubicBezTo>
                  <a:pt x="5321" y="166688"/>
                  <a:pt x="0" y="161367"/>
                  <a:pt x="0" y="154781"/>
                </a:cubicBezTo>
                <a:cubicBezTo>
                  <a:pt x="0" y="148196"/>
                  <a:pt x="5321" y="142875"/>
                  <a:pt x="11906" y="142875"/>
                </a:cubicBezTo>
                <a:lnTo>
                  <a:pt x="154781" y="142875"/>
                </a:lnTo>
                <a:cubicBezTo>
                  <a:pt x="161367" y="142875"/>
                  <a:pt x="166688" y="148196"/>
                  <a:pt x="166688" y="15478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54075" y="1530344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Unix Felsefesi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5950" y="1949444"/>
            <a:ext cx="52101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Script, Unix I/O yönetimi prensiplerini takip ederek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standart çıktı (stdout) üzerinden analiz sonuçlarını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standart hata (stderr) üzerinden kritik hataları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raporlamaktadır.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5950" y="2844794"/>
            <a:ext cx="52101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yapı, log yönetimi ve otomasyon entegrasyonu için ideal bir çözüm sunmakta, systemd ve cron gibi sistem hizmetleriyle kolay entegrasyon sağlamaktadır.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175" y="4054472"/>
            <a:ext cx="5597525" cy="2482850"/>
          </a:xfrm>
          <a:custGeom>
            <a:avLst/>
            <a:gdLst/>
            <a:ahLst/>
            <a:cxnLst/>
            <a:rect l="l" t="t" r="r" b="b"/>
            <a:pathLst>
              <a:path w="5597525" h="2482850">
                <a:moveTo>
                  <a:pt x="76199" y="0"/>
                </a:moveTo>
                <a:lnTo>
                  <a:pt x="5521326" y="0"/>
                </a:lnTo>
                <a:cubicBezTo>
                  <a:pt x="5563410" y="0"/>
                  <a:pt x="5597525" y="34115"/>
                  <a:pt x="5597525" y="76199"/>
                </a:cubicBezTo>
                <a:lnTo>
                  <a:pt x="5597525" y="2406651"/>
                </a:lnTo>
                <a:cubicBezTo>
                  <a:pt x="5597525" y="2448735"/>
                  <a:pt x="5563410" y="2482850"/>
                  <a:pt x="5521326" y="2482850"/>
                </a:cubicBezTo>
                <a:lnTo>
                  <a:pt x="76199" y="2482850"/>
                </a:lnTo>
                <a:cubicBezTo>
                  <a:pt x="34115" y="2482850"/>
                  <a:pt x="0" y="2448735"/>
                  <a:pt x="0" y="24066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39763" y="43243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2591" y="3535"/>
                </a:moveTo>
                <a:cubicBezTo>
                  <a:pt x="73707" y="-1972"/>
                  <a:pt x="78581" y="-5953"/>
                  <a:pt x="84237" y="-5953"/>
                </a:cubicBezTo>
                <a:lnTo>
                  <a:pt x="106487" y="-5953"/>
                </a:lnTo>
                <a:cubicBezTo>
                  <a:pt x="112142" y="-5953"/>
                  <a:pt x="117016" y="-1972"/>
                  <a:pt x="118132" y="3535"/>
                </a:cubicBezTo>
                <a:lnTo>
                  <a:pt x="123527" y="29580"/>
                </a:lnTo>
                <a:cubicBezTo>
                  <a:pt x="128774" y="31812"/>
                  <a:pt x="133685" y="34677"/>
                  <a:pt x="138150" y="38063"/>
                </a:cubicBezTo>
                <a:lnTo>
                  <a:pt x="163376" y="29691"/>
                </a:lnTo>
                <a:cubicBezTo>
                  <a:pt x="168734" y="27905"/>
                  <a:pt x="174613" y="30138"/>
                  <a:pt x="177440" y="35049"/>
                </a:cubicBezTo>
                <a:lnTo>
                  <a:pt x="188565" y="54322"/>
                </a:lnTo>
                <a:cubicBezTo>
                  <a:pt x="191393" y="59234"/>
                  <a:pt x="190388" y="65410"/>
                  <a:pt x="186147" y="69168"/>
                </a:cubicBezTo>
                <a:lnTo>
                  <a:pt x="166315" y="86804"/>
                </a:lnTo>
                <a:cubicBezTo>
                  <a:pt x="166650" y="89557"/>
                  <a:pt x="166799" y="92385"/>
                  <a:pt x="166799" y="95250"/>
                </a:cubicBezTo>
                <a:cubicBezTo>
                  <a:pt x="166799" y="98115"/>
                  <a:pt x="166613" y="100943"/>
                  <a:pt x="166315" y="103696"/>
                </a:cubicBezTo>
                <a:lnTo>
                  <a:pt x="186184" y="121369"/>
                </a:lnTo>
                <a:cubicBezTo>
                  <a:pt x="190426" y="125127"/>
                  <a:pt x="191393" y="131341"/>
                  <a:pt x="188602" y="136215"/>
                </a:cubicBezTo>
                <a:lnTo>
                  <a:pt x="177478" y="155488"/>
                </a:lnTo>
                <a:cubicBezTo>
                  <a:pt x="174650" y="160362"/>
                  <a:pt x="168771" y="162632"/>
                  <a:pt x="163413" y="160846"/>
                </a:cubicBezTo>
                <a:lnTo>
                  <a:pt x="138187" y="152474"/>
                </a:lnTo>
                <a:cubicBezTo>
                  <a:pt x="133685" y="155860"/>
                  <a:pt x="128774" y="158688"/>
                  <a:pt x="123565" y="160958"/>
                </a:cubicBezTo>
                <a:lnTo>
                  <a:pt x="118207" y="186965"/>
                </a:lnTo>
                <a:cubicBezTo>
                  <a:pt x="117053" y="192509"/>
                  <a:pt x="112179" y="196453"/>
                  <a:pt x="106561" y="196453"/>
                </a:cubicBezTo>
                <a:lnTo>
                  <a:pt x="84311" y="196453"/>
                </a:lnTo>
                <a:cubicBezTo>
                  <a:pt x="78656" y="196453"/>
                  <a:pt x="73782" y="192472"/>
                  <a:pt x="72665" y="186965"/>
                </a:cubicBezTo>
                <a:lnTo>
                  <a:pt x="67308" y="160958"/>
                </a:lnTo>
                <a:cubicBezTo>
                  <a:pt x="62061" y="158725"/>
                  <a:pt x="57187" y="155860"/>
                  <a:pt x="52685" y="152474"/>
                </a:cubicBezTo>
                <a:lnTo>
                  <a:pt x="27347" y="160846"/>
                </a:lnTo>
                <a:cubicBezTo>
                  <a:pt x="21989" y="162632"/>
                  <a:pt x="16111" y="160400"/>
                  <a:pt x="13283" y="155488"/>
                </a:cubicBezTo>
                <a:lnTo>
                  <a:pt x="2158" y="136215"/>
                </a:lnTo>
                <a:cubicBezTo>
                  <a:pt x="-670" y="131304"/>
                  <a:pt x="335" y="125127"/>
                  <a:pt x="4576" y="121369"/>
                </a:cubicBezTo>
                <a:lnTo>
                  <a:pt x="24445" y="103696"/>
                </a:lnTo>
                <a:cubicBezTo>
                  <a:pt x="24110" y="100943"/>
                  <a:pt x="23961" y="98115"/>
                  <a:pt x="23961" y="95250"/>
                </a:cubicBezTo>
                <a:cubicBezTo>
                  <a:pt x="23961" y="92385"/>
                  <a:pt x="24147" y="89557"/>
                  <a:pt x="24445" y="86804"/>
                </a:cubicBezTo>
                <a:lnTo>
                  <a:pt x="4576" y="69131"/>
                </a:lnTo>
                <a:cubicBezTo>
                  <a:pt x="335" y="65373"/>
                  <a:pt x="-633" y="59159"/>
                  <a:pt x="2158" y="54285"/>
                </a:cubicBezTo>
                <a:lnTo>
                  <a:pt x="13283" y="35012"/>
                </a:lnTo>
                <a:cubicBezTo>
                  <a:pt x="16111" y="30100"/>
                  <a:pt x="21989" y="27868"/>
                  <a:pt x="27347" y="29654"/>
                </a:cubicBezTo>
                <a:lnTo>
                  <a:pt x="52574" y="38026"/>
                </a:lnTo>
                <a:cubicBezTo>
                  <a:pt x="57076" y="34640"/>
                  <a:pt x="61987" y="31812"/>
                  <a:pt x="67196" y="29542"/>
                </a:cubicBezTo>
                <a:lnTo>
                  <a:pt x="72591" y="3535"/>
                </a:lnTo>
                <a:close/>
                <a:moveTo>
                  <a:pt x="95362" y="125016"/>
                </a:moveTo>
                <a:cubicBezTo>
                  <a:pt x="105996" y="124976"/>
                  <a:pt x="115801" y="119266"/>
                  <a:pt x="121084" y="110036"/>
                </a:cubicBezTo>
                <a:cubicBezTo>
                  <a:pt x="126366" y="100807"/>
                  <a:pt x="126324" y="89460"/>
                  <a:pt x="120972" y="80271"/>
                </a:cubicBezTo>
                <a:cubicBezTo>
                  <a:pt x="115620" y="71081"/>
                  <a:pt x="105773" y="65444"/>
                  <a:pt x="95138" y="65484"/>
                </a:cubicBezTo>
                <a:cubicBezTo>
                  <a:pt x="84504" y="65524"/>
                  <a:pt x="74699" y="71234"/>
                  <a:pt x="69416" y="80464"/>
                </a:cubicBezTo>
                <a:cubicBezTo>
                  <a:pt x="64134" y="89693"/>
                  <a:pt x="64176" y="101040"/>
                  <a:pt x="69528" y="110229"/>
                </a:cubicBezTo>
                <a:cubicBezTo>
                  <a:pt x="74880" y="119419"/>
                  <a:pt x="84727" y="125056"/>
                  <a:pt x="95362" y="125016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54075" y="4286250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Entegrasyon Avantajları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39763" y="47434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3" name="Text 11"/>
          <p:cNvSpPr/>
          <p:nvPr/>
        </p:nvSpPr>
        <p:spPr>
          <a:xfrm>
            <a:off x="944563" y="470535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Systemd Entegrasyonu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44563" y="4972050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Servis olarak çalıştırma ve log yönetimi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9763" y="53149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6" name="Text 14"/>
          <p:cNvSpPr/>
          <p:nvPr/>
        </p:nvSpPr>
        <p:spPr>
          <a:xfrm>
            <a:off x="944563" y="5276850"/>
            <a:ext cx="1895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Cron Zamanlaması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44563" y="5543550"/>
            <a:ext cx="1885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Periyodik tarama ve raporlama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39763" y="58864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9" name="Text 17"/>
          <p:cNvSpPr/>
          <p:nvPr/>
        </p:nvSpPr>
        <p:spPr>
          <a:xfrm>
            <a:off x="944563" y="5848350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Pipe ve Redirect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44563" y="6115050"/>
            <a:ext cx="2105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Diğer araçlarla zincirleme kullanım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13475" y="1298575"/>
            <a:ext cx="5597525" cy="3673475"/>
          </a:xfrm>
          <a:custGeom>
            <a:avLst/>
            <a:gdLst/>
            <a:ahLst/>
            <a:cxnLst/>
            <a:rect l="l" t="t" r="r" b="b"/>
            <a:pathLst>
              <a:path w="5597525" h="3673475">
                <a:moveTo>
                  <a:pt x="76188" y="0"/>
                </a:moveTo>
                <a:lnTo>
                  <a:pt x="5521337" y="0"/>
                </a:lnTo>
                <a:cubicBezTo>
                  <a:pt x="5563415" y="0"/>
                  <a:pt x="5597525" y="34110"/>
                  <a:pt x="5597525" y="76188"/>
                </a:cubicBezTo>
                <a:lnTo>
                  <a:pt x="5597525" y="3597287"/>
                </a:lnTo>
                <a:cubicBezTo>
                  <a:pt x="5597525" y="3639365"/>
                  <a:pt x="5563415" y="3673475"/>
                  <a:pt x="5521337" y="3673475"/>
                </a:cubicBezTo>
                <a:lnTo>
                  <a:pt x="76188" y="3673475"/>
                </a:lnTo>
                <a:cubicBezTo>
                  <a:pt x="34110" y="3673475"/>
                  <a:pt x="0" y="3639365"/>
                  <a:pt x="0" y="3597287"/>
                </a:cubicBezTo>
                <a:lnTo>
                  <a:pt x="0" y="76188"/>
                </a:lnTo>
                <a:cubicBezTo>
                  <a:pt x="0" y="34110"/>
                  <a:pt x="34110" y="0"/>
                  <a:pt x="76188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397625" y="1530344"/>
            <a:ext cx="5229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I/O Akış Diyagramı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54775" y="2035169"/>
            <a:ext cx="5114925" cy="1085850"/>
          </a:xfrm>
          <a:custGeom>
            <a:avLst/>
            <a:gdLst/>
            <a:ahLst/>
            <a:cxnLst/>
            <a:rect l="l" t="t" r="r" b="b"/>
            <a:pathLst>
              <a:path w="5114925" h="1085850">
                <a:moveTo>
                  <a:pt x="76205" y="0"/>
                </a:moveTo>
                <a:lnTo>
                  <a:pt x="5038720" y="0"/>
                </a:lnTo>
                <a:cubicBezTo>
                  <a:pt x="5080807" y="0"/>
                  <a:pt x="5114925" y="34118"/>
                  <a:pt x="5114925" y="76205"/>
                </a:cubicBezTo>
                <a:lnTo>
                  <a:pt x="5114925" y="1009645"/>
                </a:lnTo>
                <a:cubicBezTo>
                  <a:pt x="5114925" y="1051732"/>
                  <a:pt x="5080807" y="1085850"/>
                  <a:pt x="5038720" y="1085850"/>
                </a:cubicBezTo>
                <a:lnTo>
                  <a:pt x="76205" y="1085850"/>
                </a:lnTo>
                <a:cubicBezTo>
                  <a:pt x="34118" y="1085850"/>
                  <a:pt x="0" y="1051732"/>
                  <a:pt x="0" y="100964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8896350" y="21970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4197" y="52953"/>
                </a:moveTo>
                <a:cubicBezTo>
                  <a:pt x="-1384" y="47372"/>
                  <a:pt x="-1384" y="38308"/>
                  <a:pt x="4197" y="32727"/>
                </a:cubicBezTo>
                <a:cubicBezTo>
                  <a:pt x="9778" y="27146"/>
                  <a:pt x="18842" y="27146"/>
                  <a:pt x="24423" y="32727"/>
                </a:cubicBezTo>
                <a:lnTo>
                  <a:pt x="95860" y="104165"/>
                </a:lnTo>
                <a:cubicBezTo>
                  <a:pt x="101441" y="109746"/>
                  <a:pt x="101441" y="118809"/>
                  <a:pt x="95860" y="124391"/>
                </a:cubicBezTo>
                <a:lnTo>
                  <a:pt x="24423" y="195828"/>
                </a:lnTo>
                <a:cubicBezTo>
                  <a:pt x="18842" y="201409"/>
                  <a:pt x="9778" y="201409"/>
                  <a:pt x="4197" y="195828"/>
                </a:cubicBezTo>
                <a:cubicBezTo>
                  <a:pt x="-1384" y="190247"/>
                  <a:pt x="-1384" y="181183"/>
                  <a:pt x="4197" y="175602"/>
                </a:cubicBezTo>
                <a:lnTo>
                  <a:pt x="65499" y="114300"/>
                </a:lnTo>
                <a:lnTo>
                  <a:pt x="4197" y="52953"/>
                </a:lnTo>
                <a:close/>
                <a:moveTo>
                  <a:pt x="100013" y="171450"/>
                </a:move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100013" y="200025"/>
                </a:lnTo>
                <a:cubicBezTo>
                  <a:pt x="92110" y="200025"/>
                  <a:pt x="85725" y="193640"/>
                  <a:pt x="85725" y="185738"/>
                </a:cubicBezTo>
                <a:cubicBezTo>
                  <a:pt x="85725" y="177835"/>
                  <a:pt x="92110" y="171450"/>
                  <a:pt x="100013" y="17145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5" name="Text 23"/>
          <p:cNvSpPr/>
          <p:nvPr/>
        </p:nvSpPr>
        <p:spPr>
          <a:xfrm>
            <a:off x="6578600" y="2501894"/>
            <a:ext cx="4867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Script Çalıştırma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583363" y="2768594"/>
            <a:ext cx="485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./auth_scanner.sh input.json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54775" y="3292469"/>
            <a:ext cx="2466975" cy="904875"/>
          </a:xfrm>
          <a:custGeom>
            <a:avLst/>
            <a:gdLst/>
            <a:ahLst/>
            <a:cxnLst/>
            <a:rect l="l" t="t" r="r" b="b"/>
            <a:pathLst>
              <a:path w="2466975" h="904875">
                <a:moveTo>
                  <a:pt x="76200" y="0"/>
                </a:moveTo>
                <a:lnTo>
                  <a:pt x="2390775" y="0"/>
                </a:lnTo>
                <a:cubicBezTo>
                  <a:pt x="2432859" y="0"/>
                  <a:pt x="2466975" y="34116"/>
                  <a:pt x="2466975" y="76200"/>
                </a:cubicBezTo>
                <a:lnTo>
                  <a:pt x="2466975" y="828675"/>
                </a:lnTo>
                <a:cubicBezTo>
                  <a:pt x="2466975" y="870759"/>
                  <a:pt x="2432859" y="904875"/>
                  <a:pt x="2390775" y="904875"/>
                </a:cubicBezTo>
                <a:lnTo>
                  <a:pt x="76200" y="904875"/>
                </a:lnTo>
                <a:cubicBezTo>
                  <a:pt x="34116" y="904875"/>
                  <a:pt x="0" y="870759"/>
                  <a:pt x="0" y="82867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7618413" y="3422647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9" name="Text 27"/>
          <p:cNvSpPr/>
          <p:nvPr/>
        </p:nvSpPr>
        <p:spPr>
          <a:xfrm>
            <a:off x="6540500" y="3689347"/>
            <a:ext cx="2295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stdout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50025" y="3917947"/>
            <a:ext cx="2276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Analiz sonuçları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45250" y="4279897"/>
            <a:ext cx="2486025" cy="457200"/>
          </a:xfrm>
          <a:custGeom>
            <a:avLst/>
            <a:gdLst/>
            <a:ahLst/>
            <a:cxnLst/>
            <a:rect l="l" t="t" r="r" b="b"/>
            <a:pathLst>
              <a:path w="2486025" h="457200">
                <a:moveTo>
                  <a:pt x="38098" y="0"/>
                </a:moveTo>
                <a:lnTo>
                  <a:pt x="2447927" y="0"/>
                </a:lnTo>
                <a:cubicBezTo>
                  <a:pt x="2468968" y="0"/>
                  <a:pt x="2486025" y="17057"/>
                  <a:pt x="2486025" y="38098"/>
                </a:cubicBezTo>
                <a:lnTo>
                  <a:pt x="2486025" y="419102"/>
                </a:lnTo>
                <a:cubicBezTo>
                  <a:pt x="2486025" y="440143"/>
                  <a:pt x="2468968" y="457200"/>
                  <a:pt x="2447927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521450" y="4356097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7D8C9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200 OK: Token valid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21450" y="4508497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D9A44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WARNING: Weak entropy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9096375" y="3292469"/>
            <a:ext cx="2466975" cy="904875"/>
          </a:xfrm>
          <a:custGeom>
            <a:avLst/>
            <a:gdLst/>
            <a:ahLst/>
            <a:cxnLst/>
            <a:rect l="l" t="t" r="r" b="b"/>
            <a:pathLst>
              <a:path w="2466975" h="904875">
                <a:moveTo>
                  <a:pt x="76200" y="0"/>
                </a:moveTo>
                <a:lnTo>
                  <a:pt x="2390775" y="0"/>
                </a:lnTo>
                <a:cubicBezTo>
                  <a:pt x="2432859" y="0"/>
                  <a:pt x="2466975" y="34116"/>
                  <a:pt x="2466975" y="76200"/>
                </a:cubicBezTo>
                <a:lnTo>
                  <a:pt x="2466975" y="828675"/>
                </a:lnTo>
                <a:cubicBezTo>
                  <a:pt x="2466975" y="870759"/>
                  <a:pt x="2432859" y="904875"/>
                  <a:pt x="2390775" y="904875"/>
                </a:cubicBezTo>
                <a:lnTo>
                  <a:pt x="76200" y="904875"/>
                </a:lnTo>
                <a:cubicBezTo>
                  <a:pt x="34116" y="904875"/>
                  <a:pt x="0" y="870759"/>
                  <a:pt x="0" y="82867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25400">
            <a:solidFill>
              <a:srgbClr val="D9A443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10236201" y="342264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6" name="Text 34"/>
          <p:cNvSpPr/>
          <p:nvPr/>
        </p:nvSpPr>
        <p:spPr>
          <a:xfrm>
            <a:off x="9182100" y="3689347"/>
            <a:ext cx="2295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stderr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191625" y="3917947"/>
            <a:ext cx="2276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Hata mesajları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086850" y="4279897"/>
            <a:ext cx="2486025" cy="457200"/>
          </a:xfrm>
          <a:custGeom>
            <a:avLst/>
            <a:gdLst/>
            <a:ahLst/>
            <a:cxnLst/>
            <a:rect l="l" t="t" r="r" b="b"/>
            <a:pathLst>
              <a:path w="2486025" h="457200">
                <a:moveTo>
                  <a:pt x="38098" y="0"/>
                </a:moveTo>
                <a:lnTo>
                  <a:pt x="2447927" y="0"/>
                </a:lnTo>
                <a:cubicBezTo>
                  <a:pt x="2468968" y="0"/>
                  <a:pt x="2486025" y="17057"/>
                  <a:pt x="2486025" y="38098"/>
                </a:cubicBezTo>
                <a:lnTo>
                  <a:pt x="2486025" y="419102"/>
                </a:lnTo>
                <a:cubicBezTo>
                  <a:pt x="2486025" y="440143"/>
                  <a:pt x="2468968" y="457200"/>
                  <a:pt x="2447927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9163050" y="4356097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ERROR: File not found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163050" y="4508497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ERROR: Invalid JSON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213475" y="5203825"/>
            <a:ext cx="5597525" cy="1530350"/>
          </a:xfrm>
          <a:custGeom>
            <a:avLst/>
            <a:gdLst/>
            <a:ahLst/>
            <a:cxnLst/>
            <a:rect l="l" t="t" r="r" b="b"/>
            <a:pathLst>
              <a:path w="5597525" h="1530350">
                <a:moveTo>
                  <a:pt x="76196" y="0"/>
                </a:moveTo>
                <a:lnTo>
                  <a:pt x="5521329" y="0"/>
                </a:lnTo>
                <a:cubicBezTo>
                  <a:pt x="5563411" y="0"/>
                  <a:pt x="5597525" y="34114"/>
                  <a:pt x="5597525" y="76196"/>
                </a:cubicBezTo>
                <a:lnTo>
                  <a:pt x="5597525" y="1454154"/>
                </a:lnTo>
                <a:cubicBezTo>
                  <a:pt x="5597525" y="1496236"/>
                  <a:pt x="5563411" y="1530350"/>
                  <a:pt x="5521329" y="1530350"/>
                </a:cubicBezTo>
                <a:lnTo>
                  <a:pt x="76196" y="1530350"/>
                </a:lnTo>
                <a:cubicBezTo>
                  <a:pt x="34114" y="1530350"/>
                  <a:pt x="0" y="1496236"/>
                  <a:pt x="0" y="145415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402388" y="5435594"/>
            <a:ext cx="521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 Yönetimi İstatistikleri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359525" y="5854694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15,482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411913" y="6311894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Satır Log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001125" y="5854694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127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053513" y="6311894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Hata Tespiti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2327" y="322327"/>
            <a:ext cx="11611812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b="1" spc="51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KULLANIM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2327" y="580188"/>
            <a:ext cx="11692394" cy="3223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84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Kullanım ve Test Komutları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5013" y="1098596"/>
            <a:ext cx="5670260" cy="2197192"/>
          </a:xfrm>
          <a:custGeom>
            <a:avLst/>
            <a:gdLst/>
            <a:ahLst/>
            <a:cxnLst/>
            <a:rect l="l" t="t" r="r" b="b"/>
            <a:pathLst>
              <a:path w="5670260" h="2197192">
                <a:moveTo>
                  <a:pt x="64466" y="0"/>
                </a:moveTo>
                <a:lnTo>
                  <a:pt x="5605795" y="0"/>
                </a:lnTo>
                <a:cubicBezTo>
                  <a:pt x="5641398" y="0"/>
                  <a:pt x="5670260" y="28862"/>
                  <a:pt x="5670260" y="64466"/>
                </a:cubicBezTo>
                <a:lnTo>
                  <a:pt x="5670260" y="2132727"/>
                </a:lnTo>
                <a:cubicBezTo>
                  <a:pt x="5670260" y="2168330"/>
                  <a:pt x="5641398" y="2197192"/>
                  <a:pt x="5605795" y="2197192"/>
                </a:cubicBezTo>
                <a:lnTo>
                  <a:pt x="64466" y="2197192"/>
                </a:lnTo>
                <a:cubicBezTo>
                  <a:pt x="28862" y="2197192"/>
                  <a:pt x="0" y="2168330"/>
                  <a:pt x="0" y="2132727"/>
                </a:cubicBezTo>
                <a:lnTo>
                  <a:pt x="0" y="64466"/>
                </a:lnTo>
                <a:cubicBezTo>
                  <a:pt x="0" y="28886"/>
                  <a:pt x="28886" y="0"/>
                  <a:pt x="6446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41240" y="1326906"/>
            <a:ext cx="161163" cy="161163"/>
          </a:xfrm>
          <a:custGeom>
            <a:avLst/>
            <a:gdLst/>
            <a:ahLst/>
            <a:cxnLst/>
            <a:rect l="l" t="t" r="r" b="b"/>
            <a:pathLst>
              <a:path w="161163" h="161163">
                <a:moveTo>
                  <a:pt x="2959" y="37332"/>
                </a:moveTo>
                <a:cubicBezTo>
                  <a:pt x="-976" y="33397"/>
                  <a:pt x="-976" y="27007"/>
                  <a:pt x="2959" y="23073"/>
                </a:cubicBezTo>
                <a:cubicBezTo>
                  <a:pt x="6894" y="19138"/>
                  <a:pt x="13283" y="19138"/>
                  <a:pt x="17218" y="23073"/>
                </a:cubicBezTo>
                <a:lnTo>
                  <a:pt x="67582" y="73436"/>
                </a:lnTo>
                <a:cubicBezTo>
                  <a:pt x="71516" y="77371"/>
                  <a:pt x="71516" y="83761"/>
                  <a:pt x="67582" y="87695"/>
                </a:cubicBezTo>
                <a:lnTo>
                  <a:pt x="17218" y="138059"/>
                </a:lnTo>
                <a:cubicBezTo>
                  <a:pt x="13283" y="141994"/>
                  <a:pt x="6894" y="141994"/>
                  <a:pt x="2959" y="138059"/>
                </a:cubicBezTo>
                <a:cubicBezTo>
                  <a:pt x="-976" y="134124"/>
                  <a:pt x="-976" y="127734"/>
                  <a:pt x="2959" y="123800"/>
                </a:cubicBezTo>
                <a:lnTo>
                  <a:pt x="46177" y="80582"/>
                </a:lnTo>
                <a:lnTo>
                  <a:pt x="2959" y="37332"/>
                </a:lnTo>
                <a:close/>
                <a:moveTo>
                  <a:pt x="70509" y="120872"/>
                </a:moveTo>
                <a:lnTo>
                  <a:pt x="151091" y="120872"/>
                </a:lnTo>
                <a:cubicBezTo>
                  <a:pt x="156662" y="120872"/>
                  <a:pt x="161163" y="125374"/>
                  <a:pt x="161163" y="130945"/>
                </a:cubicBezTo>
                <a:cubicBezTo>
                  <a:pt x="161163" y="136517"/>
                  <a:pt x="156662" y="141018"/>
                  <a:pt x="151091" y="141018"/>
                </a:cubicBezTo>
                <a:lnTo>
                  <a:pt x="70509" y="141018"/>
                </a:lnTo>
                <a:cubicBezTo>
                  <a:pt x="64937" y="141018"/>
                  <a:pt x="60436" y="136517"/>
                  <a:pt x="60436" y="130945"/>
                </a:cubicBezTo>
                <a:cubicBezTo>
                  <a:pt x="60436" y="125374"/>
                  <a:pt x="64937" y="120872"/>
                  <a:pt x="70509" y="120872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722549" y="1294673"/>
            <a:ext cx="5157224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Temel Kullanım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21095" y="1649232"/>
            <a:ext cx="5342562" cy="6365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Terminal üzerinden </a:t>
            </a:r>
            <a:pPr>
              <a:lnSpc>
                <a:spcPct val="140000"/>
              </a:lnSpc>
            </a:pPr>
            <a:r>
              <a:rPr lang="en-US" sz="1015" b="1" dirty="0">
                <a:solidFill>
                  <a:srgbClr val="D9A44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./src/auth_scanner.sh tests/test_payloads.json</a:t>
            </a:r>
            <a:pPr>
              <a:lnSpc>
                <a:spcPct val="140000"/>
              </a:lnSpc>
            </a:pPr>
            <a:r>
              <a:rPr lang="en-US" sz="101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komutu ile çalıştırılabilen scanner, JSON formatında test senaryolarını işleyerek detaylı rapor üretmektedir.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23781" y="2414768"/>
            <a:ext cx="5275410" cy="682258"/>
          </a:xfrm>
          <a:custGeom>
            <a:avLst/>
            <a:gdLst/>
            <a:ahLst/>
            <a:cxnLst/>
            <a:rect l="l" t="t" r="r" b="b"/>
            <a:pathLst>
              <a:path w="5275410" h="682258">
                <a:moveTo>
                  <a:pt x="32230" y="0"/>
                </a:moveTo>
                <a:lnTo>
                  <a:pt x="5243181" y="0"/>
                </a:lnTo>
                <a:cubicBezTo>
                  <a:pt x="5260981" y="0"/>
                  <a:pt x="5275410" y="14430"/>
                  <a:pt x="5275410" y="32230"/>
                </a:cubicBezTo>
                <a:lnTo>
                  <a:pt x="5275410" y="650028"/>
                </a:lnTo>
                <a:cubicBezTo>
                  <a:pt x="5275410" y="667828"/>
                  <a:pt x="5260981" y="682258"/>
                  <a:pt x="5243181" y="682258"/>
                </a:cubicBezTo>
                <a:lnTo>
                  <a:pt x="32230" y="682258"/>
                </a:lnTo>
                <a:cubicBezTo>
                  <a:pt x="14430" y="682258"/>
                  <a:pt x="0" y="667828"/>
                  <a:pt x="0" y="650028"/>
                </a:cubicBezTo>
                <a:lnTo>
                  <a:pt x="0" y="32230"/>
                </a:lnTo>
                <a:cubicBezTo>
                  <a:pt x="0" y="14442"/>
                  <a:pt x="14442" y="0"/>
                  <a:pt x="32230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55397" y="2546379"/>
            <a:ext cx="5068584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Komut yapısı: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55397" y="2772008"/>
            <a:ext cx="5076642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./src/auth_scanner.sh [OPTIONS]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25013" y="3494562"/>
            <a:ext cx="5670260" cy="3357568"/>
          </a:xfrm>
          <a:custGeom>
            <a:avLst/>
            <a:gdLst/>
            <a:ahLst/>
            <a:cxnLst/>
            <a:rect l="l" t="t" r="r" b="b"/>
            <a:pathLst>
              <a:path w="5670260" h="3357568">
                <a:moveTo>
                  <a:pt x="64465" y="0"/>
                </a:moveTo>
                <a:lnTo>
                  <a:pt x="5605795" y="0"/>
                </a:lnTo>
                <a:cubicBezTo>
                  <a:pt x="5641398" y="0"/>
                  <a:pt x="5670260" y="28862"/>
                  <a:pt x="5670260" y="64465"/>
                </a:cubicBezTo>
                <a:lnTo>
                  <a:pt x="5670260" y="3293102"/>
                </a:lnTo>
                <a:cubicBezTo>
                  <a:pt x="5670260" y="3328706"/>
                  <a:pt x="5641398" y="3357568"/>
                  <a:pt x="5605795" y="3357568"/>
                </a:cubicBezTo>
                <a:lnTo>
                  <a:pt x="64465" y="3357568"/>
                </a:lnTo>
                <a:cubicBezTo>
                  <a:pt x="28862" y="3357568"/>
                  <a:pt x="0" y="3328706"/>
                  <a:pt x="0" y="3293102"/>
                </a:cubicBezTo>
                <a:lnTo>
                  <a:pt x="0" y="64465"/>
                </a:lnTo>
                <a:cubicBezTo>
                  <a:pt x="0" y="28862"/>
                  <a:pt x="28862" y="0"/>
                  <a:pt x="64465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41240" y="3722871"/>
            <a:ext cx="161163" cy="161163"/>
          </a:xfrm>
          <a:custGeom>
            <a:avLst/>
            <a:gdLst/>
            <a:ahLst/>
            <a:cxnLst/>
            <a:rect l="l" t="t" r="r" b="b"/>
            <a:pathLst>
              <a:path w="161163" h="161163">
                <a:moveTo>
                  <a:pt x="61412" y="2990"/>
                </a:moveTo>
                <a:cubicBezTo>
                  <a:pt x="62356" y="-1668"/>
                  <a:pt x="66480" y="-5036"/>
                  <a:pt x="71264" y="-5036"/>
                </a:cubicBezTo>
                <a:lnTo>
                  <a:pt x="90088" y="-5036"/>
                </a:lnTo>
                <a:cubicBezTo>
                  <a:pt x="94872" y="-5036"/>
                  <a:pt x="98996" y="-1668"/>
                  <a:pt x="99940" y="2990"/>
                </a:cubicBezTo>
                <a:lnTo>
                  <a:pt x="104504" y="25024"/>
                </a:lnTo>
                <a:cubicBezTo>
                  <a:pt x="108943" y="26913"/>
                  <a:pt x="113098" y="29337"/>
                  <a:pt x="116875" y="32201"/>
                </a:cubicBezTo>
                <a:lnTo>
                  <a:pt x="138216" y="25119"/>
                </a:lnTo>
                <a:cubicBezTo>
                  <a:pt x="142749" y="23608"/>
                  <a:pt x="147722" y="25497"/>
                  <a:pt x="150115" y="29652"/>
                </a:cubicBezTo>
                <a:lnTo>
                  <a:pt x="159526" y="45957"/>
                </a:lnTo>
                <a:cubicBezTo>
                  <a:pt x="161919" y="50112"/>
                  <a:pt x="161069" y="55337"/>
                  <a:pt x="157480" y="58516"/>
                </a:cubicBezTo>
                <a:lnTo>
                  <a:pt x="140703" y="73436"/>
                </a:lnTo>
                <a:cubicBezTo>
                  <a:pt x="140986" y="75766"/>
                  <a:pt x="141112" y="78158"/>
                  <a:pt x="141112" y="80582"/>
                </a:cubicBezTo>
                <a:cubicBezTo>
                  <a:pt x="141112" y="83005"/>
                  <a:pt x="140955" y="85398"/>
                  <a:pt x="140703" y="87727"/>
                </a:cubicBezTo>
                <a:lnTo>
                  <a:pt x="157512" y="102679"/>
                </a:lnTo>
                <a:cubicBezTo>
                  <a:pt x="161100" y="105858"/>
                  <a:pt x="161919" y="111115"/>
                  <a:pt x="159558" y="115238"/>
                </a:cubicBezTo>
                <a:lnTo>
                  <a:pt x="150146" y="131543"/>
                </a:lnTo>
                <a:cubicBezTo>
                  <a:pt x="147754" y="135667"/>
                  <a:pt x="142781" y="137587"/>
                  <a:pt x="138248" y="136076"/>
                </a:cubicBezTo>
                <a:lnTo>
                  <a:pt x="116906" y="128994"/>
                </a:lnTo>
                <a:cubicBezTo>
                  <a:pt x="113098" y="131858"/>
                  <a:pt x="108943" y="134250"/>
                  <a:pt x="104536" y="136170"/>
                </a:cubicBezTo>
                <a:lnTo>
                  <a:pt x="100003" y="158173"/>
                </a:lnTo>
                <a:cubicBezTo>
                  <a:pt x="99027" y="162863"/>
                  <a:pt x="94904" y="166200"/>
                  <a:pt x="90151" y="166200"/>
                </a:cubicBezTo>
                <a:lnTo>
                  <a:pt x="71327" y="166200"/>
                </a:lnTo>
                <a:cubicBezTo>
                  <a:pt x="66543" y="166200"/>
                  <a:pt x="62419" y="162832"/>
                  <a:pt x="61475" y="158173"/>
                </a:cubicBezTo>
                <a:lnTo>
                  <a:pt x="56942" y="136170"/>
                </a:lnTo>
                <a:cubicBezTo>
                  <a:pt x="52504" y="134282"/>
                  <a:pt x="48380" y="131858"/>
                  <a:pt x="44572" y="128994"/>
                </a:cubicBezTo>
                <a:lnTo>
                  <a:pt x="23136" y="136076"/>
                </a:lnTo>
                <a:cubicBezTo>
                  <a:pt x="18603" y="137587"/>
                  <a:pt x="13630" y="135698"/>
                  <a:pt x="11237" y="131543"/>
                </a:cubicBezTo>
                <a:lnTo>
                  <a:pt x="1826" y="115238"/>
                </a:lnTo>
                <a:cubicBezTo>
                  <a:pt x="-567" y="111083"/>
                  <a:pt x="283" y="105858"/>
                  <a:pt x="3872" y="102679"/>
                </a:cubicBezTo>
                <a:lnTo>
                  <a:pt x="20681" y="87727"/>
                </a:lnTo>
                <a:cubicBezTo>
                  <a:pt x="20397" y="85398"/>
                  <a:pt x="20271" y="83005"/>
                  <a:pt x="20271" y="80582"/>
                </a:cubicBezTo>
                <a:cubicBezTo>
                  <a:pt x="20271" y="78158"/>
                  <a:pt x="20429" y="75766"/>
                  <a:pt x="20681" y="73436"/>
                </a:cubicBezTo>
                <a:lnTo>
                  <a:pt x="3872" y="58485"/>
                </a:lnTo>
                <a:cubicBezTo>
                  <a:pt x="283" y="55305"/>
                  <a:pt x="-535" y="50049"/>
                  <a:pt x="1826" y="45925"/>
                </a:cubicBezTo>
                <a:lnTo>
                  <a:pt x="11237" y="29620"/>
                </a:lnTo>
                <a:cubicBezTo>
                  <a:pt x="13630" y="25465"/>
                  <a:pt x="18603" y="23576"/>
                  <a:pt x="23136" y="25087"/>
                </a:cubicBezTo>
                <a:lnTo>
                  <a:pt x="44477" y="32170"/>
                </a:lnTo>
                <a:cubicBezTo>
                  <a:pt x="48286" y="29305"/>
                  <a:pt x="52441" y="26913"/>
                  <a:pt x="56848" y="24993"/>
                </a:cubicBezTo>
                <a:lnTo>
                  <a:pt x="61412" y="2990"/>
                </a:lnTo>
                <a:close/>
                <a:moveTo>
                  <a:pt x="80676" y="105763"/>
                </a:moveTo>
                <a:cubicBezTo>
                  <a:pt x="89673" y="105730"/>
                  <a:pt x="97968" y="100899"/>
                  <a:pt x="102437" y="93091"/>
                </a:cubicBezTo>
                <a:cubicBezTo>
                  <a:pt x="106906" y="85283"/>
                  <a:pt x="106870" y="75683"/>
                  <a:pt x="102342" y="67909"/>
                </a:cubicBezTo>
                <a:cubicBezTo>
                  <a:pt x="97815" y="60135"/>
                  <a:pt x="89484" y="55366"/>
                  <a:pt x="80487" y="55400"/>
                </a:cubicBezTo>
                <a:cubicBezTo>
                  <a:pt x="71491" y="55434"/>
                  <a:pt x="63195" y="60264"/>
                  <a:pt x="58726" y="68073"/>
                </a:cubicBezTo>
                <a:cubicBezTo>
                  <a:pt x="54257" y="75881"/>
                  <a:pt x="54293" y="85480"/>
                  <a:pt x="58821" y="93254"/>
                </a:cubicBezTo>
                <a:cubicBezTo>
                  <a:pt x="63348" y="101029"/>
                  <a:pt x="71679" y="105797"/>
                  <a:pt x="80676" y="105763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3" name="Text 11"/>
          <p:cNvSpPr/>
          <p:nvPr/>
        </p:nvSpPr>
        <p:spPr>
          <a:xfrm>
            <a:off x="722549" y="3690638"/>
            <a:ext cx="5157224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Komut Seçenekleri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21095" y="4045198"/>
            <a:ext cx="5278096" cy="580188"/>
          </a:xfrm>
          <a:custGeom>
            <a:avLst/>
            <a:gdLst/>
            <a:ahLst/>
            <a:cxnLst/>
            <a:rect l="l" t="t" r="r" b="b"/>
            <a:pathLst>
              <a:path w="5278096" h="580188">
                <a:moveTo>
                  <a:pt x="32235" y="0"/>
                </a:moveTo>
                <a:lnTo>
                  <a:pt x="5245861" y="0"/>
                </a:lnTo>
                <a:cubicBezTo>
                  <a:pt x="5263664" y="0"/>
                  <a:pt x="5278096" y="14432"/>
                  <a:pt x="5278096" y="32235"/>
                </a:cubicBezTo>
                <a:lnTo>
                  <a:pt x="5278096" y="547952"/>
                </a:lnTo>
                <a:cubicBezTo>
                  <a:pt x="5278096" y="565756"/>
                  <a:pt x="5263664" y="580188"/>
                  <a:pt x="5245861" y="580188"/>
                </a:cubicBezTo>
                <a:lnTo>
                  <a:pt x="32235" y="580188"/>
                </a:lnTo>
                <a:cubicBezTo>
                  <a:pt x="14432" y="580188"/>
                  <a:pt x="0" y="565756"/>
                  <a:pt x="0" y="547952"/>
                </a:cubicBezTo>
                <a:lnTo>
                  <a:pt x="0" y="32235"/>
                </a:lnTo>
                <a:cubicBezTo>
                  <a:pt x="0" y="14444"/>
                  <a:pt x="14444" y="0"/>
                  <a:pt x="3223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17793" y="4141896"/>
            <a:ext cx="5149166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-v, --verbose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17793" y="4367524"/>
            <a:ext cx="5141108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Detaylı çıktı modu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21095" y="4722083"/>
            <a:ext cx="5278096" cy="580188"/>
          </a:xfrm>
          <a:custGeom>
            <a:avLst/>
            <a:gdLst/>
            <a:ahLst/>
            <a:cxnLst/>
            <a:rect l="l" t="t" r="r" b="b"/>
            <a:pathLst>
              <a:path w="5278096" h="580188">
                <a:moveTo>
                  <a:pt x="32235" y="0"/>
                </a:moveTo>
                <a:lnTo>
                  <a:pt x="5245861" y="0"/>
                </a:lnTo>
                <a:cubicBezTo>
                  <a:pt x="5263664" y="0"/>
                  <a:pt x="5278096" y="14432"/>
                  <a:pt x="5278096" y="32235"/>
                </a:cubicBezTo>
                <a:lnTo>
                  <a:pt x="5278096" y="547952"/>
                </a:lnTo>
                <a:cubicBezTo>
                  <a:pt x="5278096" y="565756"/>
                  <a:pt x="5263664" y="580188"/>
                  <a:pt x="5245861" y="580188"/>
                </a:cubicBezTo>
                <a:lnTo>
                  <a:pt x="32235" y="580188"/>
                </a:lnTo>
                <a:cubicBezTo>
                  <a:pt x="14432" y="580188"/>
                  <a:pt x="0" y="565756"/>
                  <a:pt x="0" y="547952"/>
                </a:cubicBezTo>
                <a:lnTo>
                  <a:pt x="0" y="32235"/>
                </a:lnTo>
                <a:cubicBezTo>
                  <a:pt x="0" y="14444"/>
                  <a:pt x="14444" y="0"/>
                  <a:pt x="3223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617793" y="4818781"/>
            <a:ext cx="5149166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-o, --output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17793" y="5044410"/>
            <a:ext cx="5141108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Çıktı dosyası yolu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21095" y="5398969"/>
            <a:ext cx="5278096" cy="580188"/>
          </a:xfrm>
          <a:custGeom>
            <a:avLst/>
            <a:gdLst/>
            <a:ahLst/>
            <a:cxnLst/>
            <a:rect l="l" t="t" r="r" b="b"/>
            <a:pathLst>
              <a:path w="5278096" h="580188">
                <a:moveTo>
                  <a:pt x="32235" y="0"/>
                </a:moveTo>
                <a:lnTo>
                  <a:pt x="5245861" y="0"/>
                </a:lnTo>
                <a:cubicBezTo>
                  <a:pt x="5263664" y="0"/>
                  <a:pt x="5278096" y="14432"/>
                  <a:pt x="5278096" y="32235"/>
                </a:cubicBezTo>
                <a:lnTo>
                  <a:pt x="5278096" y="547952"/>
                </a:lnTo>
                <a:cubicBezTo>
                  <a:pt x="5278096" y="565756"/>
                  <a:pt x="5263664" y="580188"/>
                  <a:pt x="5245861" y="580188"/>
                </a:cubicBezTo>
                <a:lnTo>
                  <a:pt x="32235" y="580188"/>
                </a:lnTo>
                <a:cubicBezTo>
                  <a:pt x="14432" y="580188"/>
                  <a:pt x="0" y="565756"/>
                  <a:pt x="0" y="547952"/>
                </a:cubicBezTo>
                <a:lnTo>
                  <a:pt x="0" y="32235"/>
                </a:lnTo>
                <a:cubicBezTo>
                  <a:pt x="0" y="14444"/>
                  <a:pt x="14444" y="0"/>
                  <a:pt x="3223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17793" y="5495667"/>
            <a:ext cx="5149166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-f, --format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17793" y="5721295"/>
            <a:ext cx="5141108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Çıktı formatı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21095" y="6075855"/>
            <a:ext cx="5278096" cy="580188"/>
          </a:xfrm>
          <a:custGeom>
            <a:avLst/>
            <a:gdLst/>
            <a:ahLst/>
            <a:cxnLst/>
            <a:rect l="l" t="t" r="r" b="b"/>
            <a:pathLst>
              <a:path w="5278096" h="580188">
                <a:moveTo>
                  <a:pt x="32235" y="0"/>
                </a:moveTo>
                <a:lnTo>
                  <a:pt x="5245861" y="0"/>
                </a:lnTo>
                <a:cubicBezTo>
                  <a:pt x="5263664" y="0"/>
                  <a:pt x="5278096" y="14432"/>
                  <a:pt x="5278096" y="32235"/>
                </a:cubicBezTo>
                <a:lnTo>
                  <a:pt x="5278096" y="547952"/>
                </a:lnTo>
                <a:cubicBezTo>
                  <a:pt x="5278096" y="565756"/>
                  <a:pt x="5263664" y="580188"/>
                  <a:pt x="5245861" y="580188"/>
                </a:cubicBezTo>
                <a:lnTo>
                  <a:pt x="32235" y="580188"/>
                </a:lnTo>
                <a:cubicBezTo>
                  <a:pt x="14432" y="580188"/>
                  <a:pt x="0" y="565756"/>
                  <a:pt x="0" y="547952"/>
                </a:cubicBezTo>
                <a:lnTo>
                  <a:pt x="0" y="32235"/>
                </a:lnTo>
                <a:cubicBezTo>
                  <a:pt x="0" y="14444"/>
                  <a:pt x="14444" y="0"/>
                  <a:pt x="3223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617793" y="6172553"/>
            <a:ext cx="5149166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-h, --help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17793" y="6398181"/>
            <a:ext cx="5141108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Yardım mesajı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94880" y="1098596"/>
            <a:ext cx="5670260" cy="3881348"/>
          </a:xfrm>
          <a:custGeom>
            <a:avLst/>
            <a:gdLst/>
            <a:ahLst/>
            <a:cxnLst/>
            <a:rect l="l" t="t" r="r" b="b"/>
            <a:pathLst>
              <a:path w="5670260" h="3881348">
                <a:moveTo>
                  <a:pt x="64469" y="0"/>
                </a:moveTo>
                <a:lnTo>
                  <a:pt x="5605791" y="0"/>
                </a:lnTo>
                <a:cubicBezTo>
                  <a:pt x="5641397" y="0"/>
                  <a:pt x="5670260" y="28864"/>
                  <a:pt x="5670260" y="64469"/>
                </a:cubicBezTo>
                <a:lnTo>
                  <a:pt x="5670260" y="3816879"/>
                </a:lnTo>
                <a:cubicBezTo>
                  <a:pt x="5670260" y="3852484"/>
                  <a:pt x="5641397" y="3881348"/>
                  <a:pt x="5605791" y="3881348"/>
                </a:cubicBezTo>
                <a:lnTo>
                  <a:pt x="64469" y="3881348"/>
                </a:lnTo>
                <a:cubicBezTo>
                  <a:pt x="28864" y="3881348"/>
                  <a:pt x="0" y="3852484"/>
                  <a:pt x="0" y="3816879"/>
                </a:cubicBezTo>
                <a:lnTo>
                  <a:pt x="0" y="64469"/>
                </a:lnTo>
                <a:cubicBezTo>
                  <a:pt x="0" y="28888"/>
                  <a:pt x="28888" y="0"/>
                  <a:pt x="64469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350672" y="1294673"/>
            <a:ext cx="5358678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6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Örnek Kullanım Senaryoları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93649" y="1651918"/>
            <a:ext cx="5275410" cy="682258"/>
          </a:xfrm>
          <a:custGeom>
            <a:avLst/>
            <a:gdLst/>
            <a:ahLst/>
            <a:cxnLst/>
            <a:rect l="l" t="t" r="r" b="b"/>
            <a:pathLst>
              <a:path w="5275410" h="682258">
                <a:moveTo>
                  <a:pt x="64467" y="0"/>
                </a:moveTo>
                <a:lnTo>
                  <a:pt x="5210944" y="0"/>
                </a:lnTo>
                <a:cubicBezTo>
                  <a:pt x="5246548" y="0"/>
                  <a:pt x="5275410" y="28863"/>
                  <a:pt x="5275410" y="64467"/>
                </a:cubicBezTo>
                <a:lnTo>
                  <a:pt x="5275410" y="617791"/>
                </a:lnTo>
                <a:cubicBezTo>
                  <a:pt x="5275410" y="653395"/>
                  <a:pt x="5246548" y="682258"/>
                  <a:pt x="5210944" y="682258"/>
                </a:cubicBezTo>
                <a:lnTo>
                  <a:pt x="64467" y="682258"/>
                </a:lnTo>
                <a:cubicBezTo>
                  <a:pt x="28863" y="682258"/>
                  <a:pt x="0" y="653395"/>
                  <a:pt x="0" y="617791"/>
                </a:cubicBezTo>
                <a:lnTo>
                  <a:pt x="0" y="64467"/>
                </a:lnTo>
                <a:cubicBezTo>
                  <a:pt x="0" y="28863"/>
                  <a:pt x="28863" y="0"/>
                  <a:pt x="6446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6525265" y="1783545"/>
            <a:ext cx="5068584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Temel tarama: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25265" y="2009174"/>
            <a:ext cx="5076642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./src/auth_scanner.sh tests/payloads.json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93649" y="2468484"/>
            <a:ext cx="5275410" cy="682258"/>
          </a:xfrm>
          <a:custGeom>
            <a:avLst/>
            <a:gdLst/>
            <a:ahLst/>
            <a:cxnLst/>
            <a:rect l="l" t="t" r="r" b="b"/>
            <a:pathLst>
              <a:path w="5275410" h="682258">
                <a:moveTo>
                  <a:pt x="64467" y="0"/>
                </a:moveTo>
                <a:lnTo>
                  <a:pt x="5210944" y="0"/>
                </a:lnTo>
                <a:cubicBezTo>
                  <a:pt x="5246548" y="0"/>
                  <a:pt x="5275410" y="28863"/>
                  <a:pt x="5275410" y="64467"/>
                </a:cubicBezTo>
                <a:lnTo>
                  <a:pt x="5275410" y="617791"/>
                </a:lnTo>
                <a:cubicBezTo>
                  <a:pt x="5275410" y="653395"/>
                  <a:pt x="5246548" y="682258"/>
                  <a:pt x="5210944" y="682258"/>
                </a:cubicBezTo>
                <a:lnTo>
                  <a:pt x="64467" y="682258"/>
                </a:lnTo>
                <a:cubicBezTo>
                  <a:pt x="28863" y="682258"/>
                  <a:pt x="0" y="653395"/>
                  <a:pt x="0" y="617791"/>
                </a:cubicBezTo>
                <a:lnTo>
                  <a:pt x="0" y="64467"/>
                </a:lnTo>
                <a:cubicBezTo>
                  <a:pt x="0" y="28863"/>
                  <a:pt x="28863" y="0"/>
                  <a:pt x="6446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525265" y="2600095"/>
            <a:ext cx="5068584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Detaylı çıktı ile: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25265" y="2825724"/>
            <a:ext cx="5076642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./src/auth_scanner.sh -v tests/payloads.json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93649" y="3285050"/>
            <a:ext cx="5275410" cy="682258"/>
          </a:xfrm>
          <a:custGeom>
            <a:avLst/>
            <a:gdLst/>
            <a:ahLst/>
            <a:cxnLst/>
            <a:rect l="l" t="t" r="r" b="b"/>
            <a:pathLst>
              <a:path w="5275410" h="682258">
                <a:moveTo>
                  <a:pt x="64467" y="0"/>
                </a:moveTo>
                <a:lnTo>
                  <a:pt x="5210944" y="0"/>
                </a:lnTo>
                <a:cubicBezTo>
                  <a:pt x="5246548" y="0"/>
                  <a:pt x="5275410" y="28863"/>
                  <a:pt x="5275410" y="64467"/>
                </a:cubicBezTo>
                <a:lnTo>
                  <a:pt x="5275410" y="617791"/>
                </a:lnTo>
                <a:cubicBezTo>
                  <a:pt x="5275410" y="653395"/>
                  <a:pt x="5246548" y="682258"/>
                  <a:pt x="5210944" y="682258"/>
                </a:cubicBezTo>
                <a:lnTo>
                  <a:pt x="64467" y="682258"/>
                </a:lnTo>
                <a:cubicBezTo>
                  <a:pt x="28863" y="682258"/>
                  <a:pt x="0" y="653395"/>
                  <a:pt x="0" y="617791"/>
                </a:cubicBezTo>
                <a:lnTo>
                  <a:pt x="0" y="64467"/>
                </a:lnTo>
                <a:cubicBezTo>
                  <a:pt x="0" y="28863"/>
                  <a:pt x="28863" y="0"/>
                  <a:pt x="6446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6525265" y="3416661"/>
            <a:ext cx="5068584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Çıktıyı dosyaya kaydet: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525265" y="3642289"/>
            <a:ext cx="5076642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./src/auth_scanner.sh -o results.txt tests/payloads.json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93649" y="4101600"/>
            <a:ext cx="5275410" cy="682258"/>
          </a:xfrm>
          <a:custGeom>
            <a:avLst/>
            <a:gdLst/>
            <a:ahLst/>
            <a:cxnLst/>
            <a:rect l="l" t="t" r="r" b="b"/>
            <a:pathLst>
              <a:path w="5275410" h="682258">
                <a:moveTo>
                  <a:pt x="64467" y="0"/>
                </a:moveTo>
                <a:lnTo>
                  <a:pt x="5210944" y="0"/>
                </a:lnTo>
                <a:cubicBezTo>
                  <a:pt x="5246548" y="0"/>
                  <a:pt x="5275410" y="28863"/>
                  <a:pt x="5275410" y="64467"/>
                </a:cubicBezTo>
                <a:lnTo>
                  <a:pt x="5275410" y="617791"/>
                </a:lnTo>
                <a:cubicBezTo>
                  <a:pt x="5275410" y="653395"/>
                  <a:pt x="5246548" y="682258"/>
                  <a:pt x="5210944" y="682258"/>
                </a:cubicBezTo>
                <a:lnTo>
                  <a:pt x="64467" y="682258"/>
                </a:lnTo>
                <a:cubicBezTo>
                  <a:pt x="28863" y="682258"/>
                  <a:pt x="0" y="653395"/>
                  <a:pt x="0" y="617791"/>
                </a:cubicBezTo>
                <a:lnTo>
                  <a:pt x="0" y="64467"/>
                </a:lnTo>
                <a:cubicBezTo>
                  <a:pt x="0" y="28863"/>
                  <a:pt x="28863" y="0"/>
                  <a:pt x="6446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6525265" y="4233227"/>
            <a:ext cx="5068584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formatında çıktı: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525265" y="4458855"/>
            <a:ext cx="5076642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./src/auth_scanner.sh -f json tests/payloads.json &gt; results.json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94880" y="5181393"/>
            <a:ext cx="5670260" cy="1391376"/>
          </a:xfrm>
          <a:custGeom>
            <a:avLst/>
            <a:gdLst/>
            <a:ahLst/>
            <a:cxnLst/>
            <a:rect l="l" t="t" r="r" b="b"/>
            <a:pathLst>
              <a:path w="5670260" h="1391376">
                <a:moveTo>
                  <a:pt x="64462" y="0"/>
                </a:moveTo>
                <a:lnTo>
                  <a:pt x="5605798" y="0"/>
                </a:lnTo>
                <a:cubicBezTo>
                  <a:pt x="5641400" y="0"/>
                  <a:pt x="5670260" y="28861"/>
                  <a:pt x="5670260" y="64462"/>
                </a:cubicBezTo>
                <a:lnTo>
                  <a:pt x="5670260" y="1326914"/>
                </a:lnTo>
                <a:cubicBezTo>
                  <a:pt x="5670260" y="1362515"/>
                  <a:pt x="5641400" y="1391376"/>
                  <a:pt x="5605798" y="1391376"/>
                </a:cubicBezTo>
                <a:lnTo>
                  <a:pt x="64462" y="1391376"/>
                </a:lnTo>
                <a:cubicBezTo>
                  <a:pt x="28861" y="1391376"/>
                  <a:pt x="0" y="1362515"/>
                  <a:pt x="0" y="1326914"/>
                </a:cubicBezTo>
                <a:lnTo>
                  <a:pt x="0" y="64462"/>
                </a:lnTo>
                <a:cubicBezTo>
                  <a:pt x="0" y="28885"/>
                  <a:pt x="28885" y="0"/>
                  <a:pt x="64462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6354701" y="5377486"/>
            <a:ext cx="5350620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2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Çıktı Yönetimi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605898" y="5732045"/>
            <a:ext cx="145047" cy="193396"/>
          </a:xfrm>
          <a:custGeom>
            <a:avLst/>
            <a:gdLst/>
            <a:ahLst/>
            <a:cxnLst/>
            <a:rect l="l" t="t" r="r" b="b"/>
            <a:pathLst>
              <a:path w="145047" h="193396">
                <a:moveTo>
                  <a:pt x="0" y="24174"/>
                </a:moveTo>
                <a:cubicBezTo>
                  <a:pt x="0" y="10841"/>
                  <a:pt x="10841" y="0"/>
                  <a:pt x="24174" y="0"/>
                </a:cubicBezTo>
                <a:lnTo>
                  <a:pt x="80645" y="0"/>
                </a:lnTo>
                <a:cubicBezTo>
                  <a:pt x="87066" y="0"/>
                  <a:pt x="93223" y="2531"/>
                  <a:pt x="97756" y="7063"/>
                </a:cubicBezTo>
                <a:lnTo>
                  <a:pt x="137983" y="47329"/>
                </a:lnTo>
                <a:cubicBezTo>
                  <a:pt x="142516" y="51862"/>
                  <a:pt x="145047" y="58019"/>
                  <a:pt x="145047" y="64440"/>
                </a:cubicBezTo>
                <a:lnTo>
                  <a:pt x="145047" y="169221"/>
                </a:lnTo>
                <a:cubicBezTo>
                  <a:pt x="145047" y="182555"/>
                  <a:pt x="134206" y="193396"/>
                  <a:pt x="120872" y="193396"/>
                </a:cubicBezTo>
                <a:lnTo>
                  <a:pt x="24174" y="193396"/>
                </a:lnTo>
                <a:cubicBezTo>
                  <a:pt x="10841" y="193396"/>
                  <a:pt x="0" y="182555"/>
                  <a:pt x="0" y="169221"/>
                </a:cubicBezTo>
                <a:lnTo>
                  <a:pt x="0" y="24174"/>
                </a:lnTo>
                <a:close/>
                <a:moveTo>
                  <a:pt x="78567" y="22097"/>
                </a:moveTo>
                <a:lnTo>
                  <a:pt x="78567" y="57414"/>
                </a:lnTo>
                <a:cubicBezTo>
                  <a:pt x="78567" y="62438"/>
                  <a:pt x="82609" y="66480"/>
                  <a:pt x="87633" y="66480"/>
                </a:cubicBezTo>
                <a:lnTo>
                  <a:pt x="122950" y="66480"/>
                </a:lnTo>
                <a:lnTo>
                  <a:pt x="78567" y="22097"/>
                </a:lnTo>
                <a:close/>
                <a:moveTo>
                  <a:pt x="45327" y="96698"/>
                </a:moveTo>
                <a:cubicBezTo>
                  <a:pt x="40303" y="96698"/>
                  <a:pt x="36262" y="100740"/>
                  <a:pt x="36262" y="105763"/>
                </a:cubicBezTo>
                <a:cubicBezTo>
                  <a:pt x="36262" y="110787"/>
                  <a:pt x="40303" y="114829"/>
                  <a:pt x="45327" y="114829"/>
                </a:cubicBezTo>
                <a:lnTo>
                  <a:pt x="99720" y="114829"/>
                </a:lnTo>
                <a:cubicBezTo>
                  <a:pt x="104744" y="114829"/>
                  <a:pt x="108785" y="110787"/>
                  <a:pt x="108785" y="105763"/>
                </a:cubicBezTo>
                <a:cubicBezTo>
                  <a:pt x="108785" y="100740"/>
                  <a:pt x="104744" y="96698"/>
                  <a:pt x="99720" y="96698"/>
                </a:cubicBezTo>
                <a:lnTo>
                  <a:pt x="45327" y="96698"/>
                </a:lnTo>
                <a:close/>
                <a:moveTo>
                  <a:pt x="45327" y="132960"/>
                </a:moveTo>
                <a:cubicBezTo>
                  <a:pt x="40303" y="132960"/>
                  <a:pt x="36262" y="137001"/>
                  <a:pt x="36262" y="142025"/>
                </a:cubicBezTo>
                <a:cubicBezTo>
                  <a:pt x="36262" y="147049"/>
                  <a:pt x="40303" y="151091"/>
                  <a:pt x="45327" y="151091"/>
                </a:cubicBezTo>
                <a:lnTo>
                  <a:pt x="99720" y="151091"/>
                </a:lnTo>
                <a:cubicBezTo>
                  <a:pt x="104744" y="151091"/>
                  <a:pt x="108785" y="147049"/>
                  <a:pt x="108785" y="142025"/>
                </a:cubicBezTo>
                <a:cubicBezTo>
                  <a:pt x="108785" y="137001"/>
                  <a:pt x="104744" y="132960"/>
                  <a:pt x="99720" y="132960"/>
                </a:cubicBezTo>
                <a:lnTo>
                  <a:pt x="45327" y="13296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3" name="Text 41"/>
          <p:cNvSpPr/>
          <p:nvPr/>
        </p:nvSpPr>
        <p:spPr>
          <a:xfrm>
            <a:off x="6358730" y="5989906"/>
            <a:ext cx="2643077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stdout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362759" y="6215535"/>
            <a:ext cx="2635019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Analiz sonuçları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0285741" y="5732045"/>
            <a:ext cx="193396" cy="193396"/>
          </a:xfrm>
          <a:custGeom>
            <a:avLst/>
            <a:gdLst/>
            <a:ahLst/>
            <a:cxnLst/>
            <a:rect l="l" t="t" r="r" b="b"/>
            <a:pathLst>
              <a:path w="193396" h="193396">
                <a:moveTo>
                  <a:pt x="96698" y="0"/>
                </a:moveTo>
                <a:cubicBezTo>
                  <a:pt x="102251" y="0"/>
                  <a:pt x="107350" y="3060"/>
                  <a:pt x="109994" y="7932"/>
                </a:cubicBezTo>
                <a:lnTo>
                  <a:pt x="191583" y="159023"/>
                </a:lnTo>
                <a:cubicBezTo>
                  <a:pt x="194114" y="163707"/>
                  <a:pt x="194000" y="169373"/>
                  <a:pt x="191281" y="173943"/>
                </a:cubicBezTo>
                <a:cubicBezTo>
                  <a:pt x="188561" y="178513"/>
                  <a:pt x="183613" y="181309"/>
                  <a:pt x="178287" y="181309"/>
                </a:cubicBezTo>
                <a:lnTo>
                  <a:pt x="15109" y="181309"/>
                </a:lnTo>
                <a:cubicBezTo>
                  <a:pt x="9783" y="181309"/>
                  <a:pt x="4873" y="178513"/>
                  <a:pt x="2115" y="173943"/>
                </a:cubicBezTo>
                <a:cubicBezTo>
                  <a:pt x="-642" y="169373"/>
                  <a:pt x="-718" y="163707"/>
                  <a:pt x="1813" y="159023"/>
                </a:cubicBezTo>
                <a:lnTo>
                  <a:pt x="83402" y="7932"/>
                </a:lnTo>
                <a:cubicBezTo>
                  <a:pt x="86046" y="3060"/>
                  <a:pt x="91145" y="0"/>
                  <a:pt x="96698" y="0"/>
                </a:cubicBezTo>
                <a:close/>
                <a:moveTo>
                  <a:pt x="96698" y="63458"/>
                </a:moveTo>
                <a:cubicBezTo>
                  <a:pt x="91674" y="63458"/>
                  <a:pt x="87633" y="67500"/>
                  <a:pt x="87633" y="72523"/>
                </a:cubicBezTo>
                <a:lnTo>
                  <a:pt x="87633" y="114829"/>
                </a:lnTo>
                <a:cubicBezTo>
                  <a:pt x="87633" y="119853"/>
                  <a:pt x="91674" y="123894"/>
                  <a:pt x="96698" y="123894"/>
                </a:cubicBezTo>
                <a:cubicBezTo>
                  <a:pt x="101722" y="123894"/>
                  <a:pt x="105763" y="119853"/>
                  <a:pt x="105763" y="114829"/>
                </a:cubicBezTo>
                <a:lnTo>
                  <a:pt x="105763" y="72523"/>
                </a:lnTo>
                <a:cubicBezTo>
                  <a:pt x="105763" y="67500"/>
                  <a:pt x="101722" y="63458"/>
                  <a:pt x="96698" y="63458"/>
                </a:cubicBezTo>
                <a:close/>
                <a:moveTo>
                  <a:pt x="106783" y="145047"/>
                </a:moveTo>
                <a:cubicBezTo>
                  <a:pt x="107013" y="141303"/>
                  <a:pt x="105146" y="137742"/>
                  <a:pt x="101937" y="135801"/>
                </a:cubicBezTo>
                <a:cubicBezTo>
                  <a:pt x="98727" y="133859"/>
                  <a:pt x="94706" y="133859"/>
                  <a:pt x="91497" y="135801"/>
                </a:cubicBezTo>
                <a:cubicBezTo>
                  <a:pt x="88288" y="137742"/>
                  <a:pt x="86421" y="141303"/>
                  <a:pt x="86650" y="145047"/>
                </a:cubicBezTo>
                <a:cubicBezTo>
                  <a:pt x="86421" y="148790"/>
                  <a:pt x="88288" y="152352"/>
                  <a:pt x="91497" y="154293"/>
                </a:cubicBezTo>
                <a:cubicBezTo>
                  <a:pt x="94706" y="156234"/>
                  <a:pt x="98727" y="156234"/>
                  <a:pt x="101937" y="154293"/>
                </a:cubicBezTo>
                <a:cubicBezTo>
                  <a:pt x="105146" y="152352"/>
                  <a:pt x="107013" y="148790"/>
                  <a:pt x="106783" y="145047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6" name="Text 44"/>
          <p:cNvSpPr/>
          <p:nvPr/>
        </p:nvSpPr>
        <p:spPr>
          <a:xfrm>
            <a:off x="9062663" y="5989906"/>
            <a:ext cx="2643077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stderr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066692" y="6215535"/>
            <a:ext cx="2635019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8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Hata mesajları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4945" y="334945"/>
            <a:ext cx="11589099" cy="2009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5" b="1" spc="53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SENARYOLARI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4945" y="602901"/>
            <a:ext cx="11672835" cy="3349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74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Test Payload Yapısı ve Senaryolar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7736" y="1141604"/>
            <a:ext cx="5657780" cy="1998505"/>
          </a:xfrm>
          <a:custGeom>
            <a:avLst/>
            <a:gdLst/>
            <a:ahLst/>
            <a:cxnLst/>
            <a:rect l="l" t="t" r="r" b="b"/>
            <a:pathLst>
              <a:path w="5657780" h="1998505">
                <a:moveTo>
                  <a:pt x="66990" y="0"/>
                </a:moveTo>
                <a:lnTo>
                  <a:pt x="5590790" y="0"/>
                </a:lnTo>
                <a:cubicBezTo>
                  <a:pt x="5627788" y="0"/>
                  <a:pt x="5657780" y="29992"/>
                  <a:pt x="5657780" y="66990"/>
                </a:cubicBezTo>
                <a:lnTo>
                  <a:pt x="5657780" y="1931516"/>
                </a:lnTo>
                <a:cubicBezTo>
                  <a:pt x="5657780" y="1968513"/>
                  <a:pt x="5627788" y="1998505"/>
                  <a:pt x="5590790" y="1998505"/>
                </a:cubicBezTo>
                <a:lnTo>
                  <a:pt x="66990" y="1998505"/>
                </a:lnTo>
                <a:cubicBezTo>
                  <a:pt x="29992" y="1998505"/>
                  <a:pt x="0" y="1968513"/>
                  <a:pt x="0" y="1931516"/>
                </a:cubicBezTo>
                <a:lnTo>
                  <a:pt x="0" y="66990"/>
                </a:lnTo>
                <a:cubicBezTo>
                  <a:pt x="0" y="30017"/>
                  <a:pt x="30017" y="0"/>
                  <a:pt x="6699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3363" y="1378852"/>
            <a:ext cx="125604" cy="167473"/>
          </a:xfrm>
          <a:custGeom>
            <a:avLst/>
            <a:gdLst/>
            <a:ahLst/>
            <a:cxnLst/>
            <a:rect l="l" t="t" r="r" b="b"/>
            <a:pathLst>
              <a:path w="125604" h="167473">
                <a:moveTo>
                  <a:pt x="0" y="20934"/>
                </a:moveTo>
                <a:cubicBezTo>
                  <a:pt x="0" y="9388"/>
                  <a:pt x="9388" y="0"/>
                  <a:pt x="20934" y="0"/>
                </a:cubicBezTo>
                <a:lnTo>
                  <a:pt x="69835" y="0"/>
                </a:lnTo>
                <a:cubicBezTo>
                  <a:pt x="75395" y="0"/>
                  <a:pt x="80727" y="2192"/>
                  <a:pt x="84652" y="6117"/>
                </a:cubicBezTo>
                <a:lnTo>
                  <a:pt x="119488" y="40985"/>
                </a:lnTo>
                <a:cubicBezTo>
                  <a:pt x="123413" y="44910"/>
                  <a:pt x="125604" y="50242"/>
                  <a:pt x="125604" y="55802"/>
                </a:cubicBezTo>
                <a:lnTo>
                  <a:pt x="125604" y="146538"/>
                </a:lnTo>
                <a:cubicBezTo>
                  <a:pt x="125604" y="158085"/>
                  <a:pt x="116217" y="167473"/>
                  <a:pt x="104670" y="167473"/>
                </a:cubicBezTo>
                <a:lnTo>
                  <a:pt x="20934" y="167473"/>
                </a:lnTo>
                <a:cubicBezTo>
                  <a:pt x="9388" y="167473"/>
                  <a:pt x="0" y="158085"/>
                  <a:pt x="0" y="146538"/>
                </a:cubicBezTo>
                <a:lnTo>
                  <a:pt x="0" y="20934"/>
                </a:lnTo>
                <a:close/>
                <a:moveTo>
                  <a:pt x="68036" y="19135"/>
                </a:moveTo>
                <a:lnTo>
                  <a:pt x="68036" y="49718"/>
                </a:lnTo>
                <a:cubicBezTo>
                  <a:pt x="68036" y="54069"/>
                  <a:pt x="71536" y="57569"/>
                  <a:pt x="75886" y="57569"/>
                </a:cubicBezTo>
                <a:lnTo>
                  <a:pt x="106469" y="57569"/>
                </a:lnTo>
                <a:lnTo>
                  <a:pt x="68036" y="19135"/>
                </a:lnTo>
                <a:close/>
                <a:moveTo>
                  <a:pt x="50438" y="96689"/>
                </a:moveTo>
                <a:cubicBezTo>
                  <a:pt x="53251" y="93386"/>
                  <a:pt x="52891" y="88446"/>
                  <a:pt x="49588" y="85633"/>
                </a:cubicBezTo>
                <a:cubicBezTo>
                  <a:pt x="46284" y="82820"/>
                  <a:pt x="41345" y="83180"/>
                  <a:pt x="38532" y="86484"/>
                </a:cubicBezTo>
                <a:lnTo>
                  <a:pt x="22831" y="104801"/>
                </a:lnTo>
                <a:cubicBezTo>
                  <a:pt x="20313" y="107745"/>
                  <a:pt x="20313" y="112063"/>
                  <a:pt x="22831" y="115007"/>
                </a:cubicBezTo>
                <a:lnTo>
                  <a:pt x="38532" y="133324"/>
                </a:lnTo>
                <a:cubicBezTo>
                  <a:pt x="41345" y="136627"/>
                  <a:pt x="46317" y="136987"/>
                  <a:pt x="49588" y="134174"/>
                </a:cubicBezTo>
                <a:cubicBezTo>
                  <a:pt x="52859" y="131361"/>
                  <a:pt x="53251" y="126389"/>
                  <a:pt x="50438" y="123118"/>
                </a:cubicBezTo>
                <a:lnTo>
                  <a:pt x="39121" y="109904"/>
                </a:lnTo>
                <a:lnTo>
                  <a:pt x="50438" y="96689"/>
                </a:lnTo>
                <a:close/>
                <a:moveTo>
                  <a:pt x="87073" y="86484"/>
                </a:moveTo>
                <a:cubicBezTo>
                  <a:pt x="84260" y="83180"/>
                  <a:pt x="79288" y="82820"/>
                  <a:pt x="76017" y="85633"/>
                </a:cubicBezTo>
                <a:cubicBezTo>
                  <a:pt x="72746" y="88446"/>
                  <a:pt x="72353" y="93418"/>
                  <a:pt x="75166" y="96689"/>
                </a:cubicBezTo>
                <a:lnTo>
                  <a:pt x="86484" y="109904"/>
                </a:lnTo>
                <a:lnTo>
                  <a:pt x="75166" y="123118"/>
                </a:lnTo>
                <a:cubicBezTo>
                  <a:pt x="72353" y="126422"/>
                  <a:pt x="72713" y="131361"/>
                  <a:pt x="76017" y="134174"/>
                </a:cubicBezTo>
                <a:cubicBezTo>
                  <a:pt x="79320" y="136987"/>
                  <a:pt x="84260" y="136627"/>
                  <a:pt x="87073" y="133324"/>
                </a:cubicBezTo>
                <a:lnTo>
                  <a:pt x="102773" y="115007"/>
                </a:lnTo>
                <a:cubicBezTo>
                  <a:pt x="105292" y="112063"/>
                  <a:pt x="105292" y="107745"/>
                  <a:pt x="102773" y="104801"/>
                </a:cubicBezTo>
                <a:lnTo>
                  <a:pt x="87073" y="86484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750835" y="1345357"/>
            <a:ext cx="5124659" cy="234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Test Yapısı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41495" y="1713797"/>
            <a:ext cx="5317253" cy="435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5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tests/ klasöründeki test_payloads.json</a:t>
            </a:r>
            <a:pPr>
              <a:lnSpc>
                <a:spcPct val="140000"/>
              </a:lnSpc>
            </a:pPr>
            <a:r>
              <a:rPr lang="en-US" sz="105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dosyası, çeşitli güvenlik senaryolarını içermektedir.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41495" y="2283203"/>
            <a:ext cx="5317253" cy="653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Zayıf JWT token'lar, tahmin edilebilir session ID'ler, manipüle edilmiş parametreler ve hatalı erişim kontrolleri gibi senaryolar, scanner'ın doğruluğunu test etmek için kullanılmaktadır.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37736" y="3346648"/>
            <a:ext cx="5657780" cy="3505758"/>
          </a:xfrm>
          <a:custGeom>
            <a:avLst/>
            <a:gdLst/>
            <a:ahLst/>
            <a:cxnLst/>
            <a:rect l="l" t="t" r="r" b="b"/>
            <a:pathLst>
              <a:path w="5657780" h="3505758">
                <a:moveTo>
                  <a:pt x="66995" y="0"/>
                </a:moveTo>
                <a:lnTo>
                  <a:pt x="5590785" y="0"/>
                </a:lnTo>
                <a:cubicBezTo>
                  <a:pt x="5627786" y="0"/>
                  <a:pt x="5657780" y="29995"/>
                  <a:pt x="5657780" y="66995"/>
                </a:cubicBezTo>
                <a:lnTo>
                  <a:pt x="5657780" y="3438763"/>
                </a:lnTo>
                <a:cubicBezTo>
                  <a:pt x="5657780" y="3475764"/>
                  <a:pt x="5627786" y="3505758"/>
                  <a:pt x="5590785" y="3505758"/>
                </a:cubicBezTo>
                <a:lnTo>
                  <a:pt x="66995" y="3505758"/>
                </a:lnTo>
                <a:cubicBezTo>
                  <a:pt x="29995" y="3505758"/>
                  <a:pt x="0" y="3475764"/>
                  <a:pt x="0" y="3438763"/>
                </a:cubicBezTo>
                <a:lnTo>
                  <a:pt x="0" y="66995"/>
                </a:lnTo>
                <a:cubicBezTo>
                  <a:pt x="0" y="30019"/>
                  <a:pt x="30019" y="0"/>
                  <a:pt x="66995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62429" y="3583912"/>
            <a:ext cx="167473" cy="167473"/>
          </a:xfrm>
          <a:custGeom>
            <a:avLst/>
            <a:gdLst/>
            <a:ahLst/>
            <a:cxnLst/>
            <a:rect l="l" t="t" r="r" b="b"/>
            <a:pathLst>
              <a:path w="167473" h="167473">
                <a:moveTo>
                  <a:pt x="43765" y="11874"/>
                </a:moveTo>
                <a:cubicBezTo>
                  <a:pt x="47331" y="14359"/>
                  <a:pt x="48181" y="19266"/>
                  <a:pt x="45695" y="22799"/>
                </a:cubicBezTo>
                <a:lnTo>
                  <a:pt x="27378" y="48966"/>
                </a:lnTo>
                <a:cubicBezTo>
                  <a:pt x="26037" y="50863"/>
                  <a:pt x="23943" y="52073"/>
                  <a:pt x="21621" y="52270"/>
                </a:cubicBezTo>
                <a:cubicBezTo>
                  <a:pt x="19299" y="52466"/>
                  <a:pt x="17009" y="51681"/>
                  <a:pt x="15373" y="50046"/>
                </a:cubicBezTo>
                <a:lnTo>
                  <a:pt x="2290" y="36962"/>
                </a:lnTo>
                <a:cubicBezTo>
                  <a:pt x="-752" y="33887"/>
                  <a:pt x="-752" y="28915"/>
                  <a:pt x="2290" y="25840"/>
                </a:cubicBezTo>
                <a:cubicBezTo>
                  <a:pt x="5332" y="22766"/>
                  <a:pt x="10336" y="22799"/>
                  <a:pt x="13411" y="25840"/>
                </a:cubicBezTo>
                <a:lnTo>
                  <a:pt x="19887" y="32317"/>
                </a:lnTo>
                <a:lnTo>
                  <a:pt x="32840" y="13803"/>
                </a:lnTo>
                <a:cubicBezTo>
                  <a:pt x="35326" y="10238"/>
                  <a:pt x="40233" y="9388"/>
                  <a:pt x="43765" y="11874"/>
                </a:cubicBezTo>
                <a:close/>
                <a:moveTo>
                  <a:pt x="43765" y="64209"/>
                </a:moveTo>
                <a:cubicBezTo>
                  <a:pt x="47331" y="66695"/>
                  <a:pt x="48181" y="71601"/>
                  <a:pt x="45695" y="75134"/>
                </a:cubicBezTo>
                <a:lnTo>
                  <a:pt x="27378" y="101301"/>
                </a:lnTo>
                <a:cubicBezTo>
                  <a:pt x="26037" y="103198"/>
                  <a:pt x="23943" y="104409"/>
                  <a:pt x="21621" y="104605"/>
                </a:cubicBezTo>
                <a:cubicBezTo>
                  <a:pt x="19299" y="104801"/>
                  <a:pt x="17009" y="104016"/>
                  <a:pt x="15373" y="102381"/>
                </a:cubicBezTo>
                <a:lnTo>
                  <a:pt x="2290" y="89297"/>
                </a:lnTo>
                <a:cubicBezTo>
                  <a:pt x="-785" y="86222"/>
                  <a:pt x="-785" y="81250"/>
                  <a:pt x="2290" y="78208"/>
                </a:cubicBezTo>
                <a:cubicBezTo>
                  <a:pt x="5364" y="75166"/>
                  <a:pt x="10336" y="75134"/>
                  <a:pt x="13378" y="78208"/>
                </a:cubicBezTo>
                <a:lnTo>
                  <a:pt x="19855" y="84685"/>
                </a:lnTo>
                <a:lnTo>
                  <a:pt x="32808" y="66171"/>
                </a:lnTo>
                <a:cubicBezTo>
                  <a:pt x="35294" y="62606"/>
                  <a:pt x="40200" y="61755"/>
                  <a:pt x="43733" y="64241"/>
                </a:cubicBezTo>
                <a:close/>
                <a:moveTo>
                  <a:pt x="73269" y="31401"/>
                </a:moveTo>
                <a:cubicBezTo>
                  <a:pt x="73269" y="25612"/>
                  <a:pt x="77947" y="20934"/>
                  <a:pt x="83736" y="20934"/>
                </a:cubicBezTo>
                <a:lnTo>
                  <a:pt x="157005" y="20934"/>
                </a:lnTo>
                <a:cubicBezTo>
                  <a:pt x="162795" y="20934"/>
                  <a:pt x="167473" y="25612"/>
                  <a:pt x="167473" y="31401"/>
                </a:cubicBezTo>
                <a:cubicBezTo>
                  <a:pt x="167473" y="37191"/>
                  <a:pt x="162795" y="41868"/>
                  <a:pt x="157005" y="41868"/>
                </a:cubicBezTo>
                <a:lnTo>
                  <a:pt x="83736" y="41868"/>
                </a:lnTo>
                <a:cubicBezTo>
                  <a:pt x="77947" y="41868"/>
                  <a:pt x="73269" y="37191"/>
                  <a:pt x="73269" y="31401"/>
                </a:cubicBezTo>
                <a:close/>
                <a:moveTo>
                  <a:pt x="73269" y="83736"/>
                </a:moveTo>
                <a:cubicBezTo>
                  <a:pt x="73269" y="77947"/>
                  <a:pt x="77947" y="73269"/>
                  <a:pt x="83736" y="73269"/>
                </a:cubicBezTo>
                <a:lnTo>
                  <a:pt x="157005" y="73269"/>
                </a:lnTo>
                <a:cubicBezTo>
                  <a:pt x="162795" y="73269"/>
                  <a:pt x="167473" y="77947"/>
                  <a:pt x="167473" y="83736"/>
                </a:cubicBezTo>
                <a:cubicBezTo>
                  <a:pt x="167473" y="89526"/>
                  <a:pt x="162795" y="94203"/>
                  <a:pt x="157005" y="94203"/>
                </a:cubicBezTo>
                <a:lnTo>
                  <a:pt x="83736" y="94203"/>
                </a:lnTo>
                <a:cubicBezTo>
                  <a:pt x="77947" y="94203"/>
                  <a:pt x="73269" y="89526"/>
                  <a:pt x="73269" y="83736"/>
                </a:cubicBezTo>
                <a:close/>
                <a:moveTo>
                  <a:pt x="52335" y="136071"/>
                </a:moveTo>
                <a:cubicBezTo>
                  <a:pt x="52335" y="130282"/>
                  <a:pt x="57013" y="125604"/>
                  <a:pt x="62802" y="125604"/>
                </a:cubicBezTo>
                <a:lnTo>
                  <a:pt x="157005" y="125604"/>
                </a:lnTo>
                <a:cubicBezTo>
                  <a:pt x="162795" y="125604"/>
                  <a:pt x="167473" y="130282"/>
                  <a:pt x="167473" y="136071"/>
                </a:cubicBezTo>
                <a:cubicBezTo>
                  <a:pt x="167473" y="141861"/>
                  <a:pt x="162795" y="146538"/>
                  <a:pt x="157005" y="146538"/>
                </a:cubicBezTo>
                <a:lnTo>
                  <a:pt x="62802" y="146538"/>
                </a:lnTo>
                <a:cubicBezTo>
                  <a:pt x="57013" y="146538"/>
                  <a:pt x="52335" y="141861"/>
                  <a:pt x="52335" y="136071"/>
                </a:cubicBezTo>
                <a:close/>
                <a:moveTo>
                  <a:pt x="20934" y="122988"/>
                </a:moveTo>
                <a:cubicBezTo>
                  <a:pt x="28155" y="122988"/>
                  <a:pt x="34018" y="128850"/>
                  <a:pt x="34018" y="136071"/>
                </a:cubicBezTo>
                <a:cubicBezTo>
                  <a:pt x="34018" y="143293"/>
                  <a:pt x="28155" y="149155"/>
                  <a:pt x="20934" y="149155"/>
                </a:cubicBezTo>
                <a:cubicBezTo>
                  <a:pt x="13713" y="149155"/>
                  <a:pt x="7850" y="143293"/>
                  <a:pt x="7850" y="136071"/>
                </a:cubicBezTo>
                <a:cubicBezTo>
                  <a:pt x="7850" y="128850"/>
                  <a:pt x="13713" y="122988"/>
                  <a:pt x="20934" y="122988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750835" y="3550418"/>
            <a:ext cx="5124659" cy="234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Senaryo Türleri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41495" y="3952352"/>
            <a:ext cx="267956" cy="267956"/>
          </a:xfrm>
          <a:custGeom>
            <a:avLst/>
            <a:gdLst/>
            <a:ahLst/>
            <a:cxnLst/>
            <a:rect l="l" t="t" r="r" b="b"/>
            <a:pathLst>
              <a:path w="267956" h="267956">
                <a:moveTo>
                  <a:pt x="33495" y="0"/>
                </a:moveTo>
                <a:lnTo>
                  <a:pt x="234462" y="0"/>
                </a:lnTo>
                <a:cubicBezTo>
                  <a:pt x="252960" y="0"/>
                  <a:pt x="267956" y="14996"/>
                  <a:pt x="267956" y="33495"/>
                </a:cubicBezTo>
                <a:lnTo>
                  <a:pt x="267956" y="234462"/>
                </a:lnTo>
                <a:cubicBezTo>
                  <a:pt x="267956" y="252960"/>
                  <a:pt x="252960" y="267956"/>
                  <a:pt x="234462" y="267956"/>
                </a:cubicBezTo>
                <a:lnTo>
                  <a:pt x="33495" y="267956"/>
                </a:lnTo>
                <a:cubicBezTo>
                  <a:pt x="14996" y="267956"/>
                  <a:pt x="0" y="252960"/>
                  <a:pt x="0" y="234462"/>
                </a:cubicBezTo>
                <a:lnTo>
                  <a:pt x="0" y="33495"/>
                </a:lnTo>
                <a:cubicBezTo>
                  <a:pt x="0" y="15008"/>
                  <a:pt x="15008" y="0"/>
                  <a:pt x="33495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10228" y="4002593"/>
            <a:ext cx="192593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3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09934" y="3918857"/>
            <a:ext cx="1842198" cy="2009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Weak JWT Tokens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09934" y="4153319"/>
            <a:ext cx="1833824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Düşük entropy, expired timestamp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41495" y="4454769"/>
            <a:ext cx="267956" cy="267956"/>
          </a:xfrm>
          <a:custGeom>
            <a:avLst/>
            <a:gdLst/>
            <a:ahLst/>
            <a:cxnLst/>
            <a:rect l="l" t="t" r="r" b="b"/>
            <a:pathLst>
              <a:path w="267956" h="267956">
                <a:moveTo>
                  <a:pt x="33495" y="0"/>
                </a:moveTo>
                <a:lnTo>
                  <a:pt x="234462" y="0"/>
                </a:lnTo>
                <a:cubicBezTo>
                  <a:pt x="252960" y="0"/>
                  <a:pt x="267956" y="14996"/>
                  <a:pt x="267956" y="33495"/>
                </a:cubicBezTo>
                <a:lnTo>
                  <a:pt x="267956" y="234462"/>
                </a:lnTo>
                <a:cubicBezTo>
                  <a:pt x="267956" y="252960"/>
                  <a:pt x="252960" y="267956"/>
                  <a:pt x="234462" y="267956"/>
                </a:cubicBezTo>
                <a:lnTo>
                  <a:pt x="33495" y="267956"/>
                </a:lnTo>
                <a:cubicBezTo>
                  <a:pt x="14996" y="267956"/>
                  <a:pt x="0" y="252960"/>
                  <a:pt x="0" y="234462"/>
                </a:cubicBezTo>
                <a:lnTo>
                  <a:pt x="0" y="33495"/>
                </a:lnTo>
                <a:cubicBezTo>
                  <a:pt x="0" y="15008"/>
                  <a:pt x="15008" y="0"/>
                  <a:pt x="33495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10228" y="4505011"/>
            <a:ext cx="192593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3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09934" y="4421275"/>
            <a:ext cx="1624484" cy="2009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Predictable Sessions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09934" y="4655736"/>
            <a:ext cx="1616110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Sequential IDs, weak patterns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41495" y="4957187"/>
            <a:ext cx="267956" cy="267956"/>
          </a:xfrm>
          <a:custGeom>
            <a:avLst/>
            <a:gdLst/>
            <a:ahLst/>
            <a:cxnLst/>
            <a:rect l="l" t="t" r="r" b="b"/>
            <a:pathLst>
              <a:path w="267956" h="267956">
                <a:moveTo>
                  <a:pt x="33495" y="0"/>
                </a:moveTo>
                <a:lnTo>
                  <a:pt x="234462" y="0"/>
                </a:lnTo>
                <a:cubicBezTo>
                  <a:pt x="252960" y="0"/>
                  <a:pt x="267956" y="14996"/>
                  <a:pt x="267956" y="33495"/>
                </a:cubicBezTo>
                <a:lnTo>
                  <a:pt x="267956" y="234462"/>
                </a:lnTo>
                <a:cubicBezTo>
                  <a:pt x="267956" y="252960"/>
                  <a:pt x="252960" y="267956"/>
                  <a:pt x="234462" y="267956"/>
                </a:cubicBezTo>
                <a:lnTo>
                  <a:pt x="33495" y="267956"/>
                </a:lnTo>
                <a:cubicBezTo>
                  <a:pt x="14996" y="267956"/>
                  <a:pt x="0" y="252960"/>
                  <a:pt x="0" y="234462"/>
                </a:cubicBezTo>
                <a:lnTo>
                  <a:pt x="0" y="33495"/>
                </a:lnTo>
                <a:cubicBezTo>
                  <a:pt x="0" y="15008"/>
                  <a:pt x="15008" y="0"/>
                  <a:pt x="33495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10228" y="5007429"/>
            <a:ext cx="192593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3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09934" y="4923692"/>
            <a:ext cx="2126901" cy="2009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IDOR Vectors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09934" y="5158154"/>
            <a:ext cx="2118527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Parameter manipulation, access control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99275" y="1141604"/>
            <a:ext cx="5657780" cy="4158901"/>
          </a:xfrm>
          <a:custGeom>
            <a:avLst/>
            <a:gdLst/>
            <a:ahLst/>
            <a:cxnLst/>
            <a:rect l="l" t="t" r="r" b="b"/>
            <a:pathLst>
              <a:path w="5657780" h="4158901">
                <a:moveTo>
                  <a:pt x="67000" y="0"/>
                </a:moveTo>
                <a:lnTo>
                  <a:pt x="5590780" y="0"/>
                </a:lnTo>
                <a:cubicBezTo>
                  <a:pt x="5627783" y="0"/>
                  <a:pt x="5657780" y="29997"/>
                  <a:pt x="5657780" y="67000"/>
                </a:cubicBezTo>
                <a:lnTo>
                  <a:pt x="5657780" y="4091901"/>
                </a:lnTo>
                <a:cubicBezTo>
                  <a:pt x="5657780" y="4128904"/>
                  <a:pt x="5627783" y="4158901"/>
                  <a:pt x="5590780" y="4158901"/>
                </a:cubicBezTo>
                <a:lnTo>
                  <a:pt x="67000" y="4158901"/>
                </a:lnTo>
                <a:cubicBezTo>
                  <a:pt x="29997" y="4158901"/>
                  <a:pt x="0" y="4128904"/>
                  <a:pt x="0" y="4091901"/>
                </a:cubicBezTo>
                <a:lnTo>
                  <a:pt x="0" y="67000"/>
                </a:lnTo>
                <a:cubicBezTo>
                  <a:pt x="0" y="30022"/>
                  <a:pt x="30022" y="0"/>
                  <a:pt x="67000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6361165" y="1345357"/>
            <a:ext cx="5334000" cy="234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1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Örnek JSON Yapısı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05824" y="1716588"/>
            <a:ext cx="5239099" cy="3380154"/>
          </a:xfrm>
          <a:custGeom>
            <a:avLst/>
            <a:gdLst/>
            <a:ahLst/>
            <a:cxnLst/>
            <a:rect l="l" t="t" r="r" b="b"/>
            <a:pathLst>
              <a:path w="5239099" h="3380154">
                <a:moveTo>
                  <a:pt x="33497" y="0"/>
                </a:moveTo>
                <a:lnTo>
                  <a:pt x="5205602" y="0"/>
                </a:lnTo>
                <a:cubicBezTo>
                  <a:pt x="5224102" y="0"/>
                  <a:pt x="5239099" y="14997"/>
                  <a:pt x="5239099" y="33497"/>
                </a:cubicBezTo>
                <a:lnTo>
                  <a:pt x="5239099" y="3346657"/>
                </a:lnTo>
                <a:cubicBezTo>
                  <a:pt x="5239099" y="3365157"/>
                  <a:pt x="5224102" y="3380154"/>
                  <a:pt x="5205602" y="3380154"/>
                </a:cubicBezTo>
                <a:lnTo>
                  <a:pt x="33497" y="3380154"/>
                </a:lnTo>
                <a:cubicBezTo>
                  <a:pt x="14997" y="3380154"/>
                  <a:pt x="0" y="3365157"/>
                  <a:pt x="0" y="3346657"/>
                </a:cubicBezTo>
                <a:lnTo>
                  <a:pt x="0" y="33497"/>
                </a:lnTo>
                <a:cubicBezTo>
                  <a:pt x="0" y="14997"/>
                  <a:pt x="14997" y="0"/>
                  <a:pt x="33497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542594" y="1853352"/>
            <a:ext cx="5015802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{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609583" y="2016637"/>
            <a:ext cx="4948813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D9A44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"tests": [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676572" y="2179923"/>
            <a:ext cx="4881824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7D8C9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{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743561" y="2343209"/>
            <a:ext cx="4814835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"id": "jwt_weak_secret",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43561" y="2506495"/>
            <a:ext cx="4814835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"type": "jwt_token",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743561" y="2669780"/>
            <a:ext cx="4814835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"payload": {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810550" y="2833066"/>
            <a:ext cx="4747846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"token": "eyJ...weak",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810550" y="2996352"/>
            <a:ext cx="4747846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"expected": "weak_secret"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743561" y="3159637"/>
            <a:ext cx="4814835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676572" y="3322923"/>
            <a:ext cx="4881824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7D8C9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},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676572" y="3486209"/>
            <a:ext cx="4881824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7D8C9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{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743561" y="3649495"/>
            <a:ext cx="4814835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"id": "session_predictable",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743561" y="3812780"/>
            <a:ext cx="4814835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"type": "session_id",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743561" y="3976066"/>
            <a:ext cx="4814835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"payload": {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810550" y="4139352"/>
            <a:ext cx="4747846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"session_id": "user_001",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810550" y="4302637"/>
            <a:ext cx="4747846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"pattern": "sequential"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743561" y="4465923"/>
            <a:ext cx="4814835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09583" y="4629209"/>
            <a:ext cx="4948813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D9A44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542594" y="4792495"/>
            <a:ext cx="5015802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791" dirty="0">
                <a:solidFill>
                  <a:srgbClr val="4A6C8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199275" y="5505654"/>
            <a:ext cx="5657780" cy="1345363"/>
          </a:xfrm>
          <a:custGeom>
            <a:avLst/>
            <a:gdLst/>
            <a:ahLst/>
            <a:cxnLst/>
            <a:rect l="l" t="t" r="r" b="b"/>
            <a:pathLst>
              <a:path w="5657780" h="1345363">
                <a:moveTo>
                  <a:pt x="66986" y="0"/>
                </a:moveTo>
                <a:lnTo>
                  <a:pt x="5590795" y="0"/>
                </a:lnTo>
                <a:cubicBezTo>
                  <a:pt x="5627790" y="0"/>
                  <a:pt x="5657780" y="29990"/>
                  <a:pt x="5657780" y="66986"/>
                </a:cubicBezTo>
                <a:lnTo>
                  <a:pt x="5657780" y="1278377"/>
                </a:lnTo>
                <a:cubicBezTo>
                  <a:pt x="5657780" y="1315372"/>
                  <a:pt x="5627790" y="1345363"/>
                  <a:pt x="5590795" y="1345363"/>
                </a:cubicBezTo>
                <a:lnTo>
                  <a:pt x="66986" y="1345363"/>
                </a:lnTo>
                <a:cubicBezTo>
                  <a:pt x="30015" y="1345363"/>
                  <a:pt x="0" y="1315347"/>
                  <a:pt x="0" y="1278377"/>
                </a:cubicBezTo>
                <a:lnTo>
                  <a:pt x="0" y="66986"/>
                </a:lnTo>
                <a:cubicBezTo>
                  <a:pt x="0" y="30015"/>
                  <a:pt x="30015" y="0"/>
                  <a:pt x="66986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6365352" y="5709407"/>
            <a:ext cx="5325626" cy="2344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8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Kapsamı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327671" y="6077846"/>
            <a:ext cx="2704681" cy="3349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374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373725" y="6479780"/>
            <a:ext cx="2612571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Toplam Senaryo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018396" y="6077846"/>
            <a:ext cx="2704681" cy="3349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374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064451" y="6479780"/>
            <a:ext cx="2612571" cy="167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Zafiyet Türü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kfchbyji5b5eu/chapter5_conclusion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0000"/>
                </a:srgbClr>
              </a:gs>
              <a:gs pos="50000">
                <a:srgbClr val="4A6C8C">
                  <a:alpha val="3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175" y="1964934"/>
            <a:ext cx="1311275" cy="425450"/>
          </a:xfrm>
          <a:custGeom>
            <a:avLst/>
            <a:gdLst/>
            <a:ahLst/>
            <a:cxnLst/>
            <a:rect l="l" t="t" r="r" b="b"/>
            <a:pathLst>
              <a:path w="1311275" h="425450">
                <a:moveTo>
                  <a:pt x="212725" y="0"/>
                </a:moveTo>
                <a:lnTo>
                  <a:pt x="1098550" y="0"/>
                </a:lnTo>
                <a:cubicBezTo>
                  <a:pt x="1216035" y="0"/>
                  <a:pt x="1311275" y="95240"/>
                  <a:pt x="1311275" y="212725"/>
                </a:cubicBezTo>
                <a:lnTo>
                  <a:pt x="1311275" y="212725"/>
                </a:lnTo>
                <a:cubicBezTo>
                  <a:pt x="1311275" y="330210"/>
                  <a:pt x="1216035" y="425450"/>
                  <a:pt x="1098550" y="425450"/>
                </a:cubicBezTo>
                <a:lnTo>
                  <a:pt x="212725" y="425450"/>
                </a:lnTo>
                <a:cubicBezTo>
                  <a:pt x="95319" y="425450"/>
                  <a:pt x="0" y="330131"/>
                  <a:pt x="0" y="212725"/>
                </a:cubicBezTo>
                <a:lnTo>
                  <a:pt x="0" y="212725"/>
                </a:lnTo>
                <a:cubicBezTo>
                  <a:pt x="0" y="95319"/>
                  <a:pt x="95319" y="0"/>
                  <a:pt x="212725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 w="8467">
            <a:solidFill>
              <a:srgbClr val="4A6C8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39750" y="2082403"/>
            <a:ext cx="108981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135" kern="0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05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622147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Sonuç ve Öneriler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707997"/>
            <a:ext cx="74580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 Bulguları ve Gelecek Adımlar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743841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9" name="Text 6"/>
          <p:cNvSpPr/>
          <p:nvPr/>
        </p:nvSpPr>
        <p:spPr>
          <a:xfrm>
            <a:off x="1447800" y="4629541"/>
            <a:ext cx="2371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Findings &amp; Recommendations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1142" y="371142"/>
            <a:ext cx="11523945" cy="2226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9" b="1" spc="58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 BULGULARI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1142" y="668055"/>
            <a:ext cx="11616731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 Bulguları ve Katkıları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4234" y="1264974"/>
            <a:ext cx="5610423" cy="1583537"/>
          </a:xfrm>
          <a:custGeom>
            <a:avLst/>
            <a:gdLst/>
            <a:ahLst/>
            <a:cxnLst/>
            <a:rect l="l" t="t" r="r" b="b"/>
            <a:pathLst>
              <a:path w="5610423" h="1583537">
                <a:moveTo>
                  <a:pt x="74220" y="0"/>
                </a:moveTo>
                <a:lnTo>
                  <a:pt x="5536203" y="0"/>
                </a:lnTo>
                <a:cubicBezTo>
                  <a:pt x="5577194" y="0"/>
                  <a:pt x="5610423" y="33230"/>
                  <a:pt x="5610423" y="74220"/>
                </a:cubicBezTo>
                <a:lnTo>
                  <a:pt x="5610423" y="1509317"/>
                </a:lnTo>
                <a:cubicBezTo>
                  <a:pt x="5610423" y="1550308"/>
                  <a:pt x="5577194" y="1583537"/>
                  <a:pt x="5536203" y="1583537"/>
                </a:cubicBezTo>
                <a:lnTo>
                  <a:pt x="74220" y="1583537"/>
                </a:lnTo>
                <a:cubicBezTo>
                  <a:pt x="33230" y="1583537"/>
                  <a:pt x="0" y="1550308"/>
                  <a:pt x="0" y="1509317"/>
                </a:cubicBezTo>
                <a:lnTo>
                  <a:pt x="0" y="74220"/>
                </a:lnTo>
                <a:cubicBezTo>
                  <a:pt x="0" y="33257"/>
                  <a:pt x="33257" y="0"/>
                  <a:pt x="74220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23209" y="1527860"/>
            <a:ext cx="185571" cy="185571"/>
          </a:xfrm>
          <a:custGeom>
            <a:avLst/>
            <a:gdLst/>
            <a:ahLst/>
            <a:cxnLst/>
            <a:rect l="l" t="t" r="r" b="b"/>
            <a:pathLst>
              <a:path w="185571" h="185571">
                <a:moveTo>
                  <a:pt x="63790" y="0"/>
                </a:moveTo>
                <a:cubicBezTo>
                  <a:pt x="54185" y="0"/>
                  <a:pt x="46393" y="7793"/>
                  <a:pt x="46393" y="17397"/>
                </a:cubicBezTo>
                <a:lnTo>
                  <a:pt x="46393" y="92785"/>
                </a:lnTo>
                <a:cubicBezTo>
                  <a:pt x="46393" y="102390"/>
                  <a:pt x="54185" y="110183"/>
                  <a:pt x="63790" y="110183"/>
                </a:cubicBezTo>
                <a:lnTo>
                  <a:pt x="86986" y="110183"/>
                </a:lnTo>
                <a:cubicBezTo>
                  <a:pt x="96591" y="110183"/>
                  <a:pt x="104384" y="102390"/>
                  <a:pt x="104384" y="92785"/>
                </a:cubicBezTo>
                <a:lnTo>
                  <a:pt x="104384" y="69589"/>
                </a:lnTo>
                <a:lnTo>
                  <a:pt x="115982" y="69589"/>
                </a:lnTo>
                <a:cubicBezTo>
                  <a:pt x="141606" y="69589"/>
                  <a:pt x="162374" y="90357"/>
                  <a:pt x="162374" y="115982"/>
                </a:cubicBezTo>
                <a:cubicBezTo>
                  <a:pt x="162374" y="141606"/>
                  <a:pt x="141606" y="162374"/>
                  <a:pt x="115982" y="162374"/>
                </a:cubicBezTo>
                <a:lnTo>
                  <a:pt x="11598" y="162374"/>
                </a:lnTo>
                <a:cubicBezTo>
                  <a:pt x="5183" y="162374"/>
                  <a:pt x="0" y="167557"/>
                  <a:pt x="0" y="173973"/>
                </a:cubicBezTo>
                <a:cubicBezTo>
                  <a:pt x="0" y="180388"/>
                  <a:pt x="5183" y="185571"/>
                  <a:pt x="11598" y="185571"/>
                </a:cubicBezTo>
                <a:lnTo>
                  <a:pt x="173973" y="185571"/>
                </a:lnTo>
                <a:cubicBezTo>
                  <a:pt x="180388" y="185571"/>
                  <a:pt x="185571" y="180388"/>
                  <a:pt x="185571" y="173973"/>
                </a:cubicBezTo>
                <a:cubicBezTo>
                  <a:pt x="185571" y="167557"/>
                  <a:pt x="180388" y="162374"/>
                  <a:pt x="173973" y="162374"/>
                </a:cubicBezTo>
                <a:lnTo>
                  <a:pt x="167847" y="162374"/>
                </a:lnTo>
                <a:cubicBezTo>
                  <a:pt x="178866" y="150051"/>
                  <a:pt x="185571" y="133814"/>
                  <a:pt x="185571" y="115982"/>
                </a:cubicBezTo>
                <a:cubicBezTo>
                  <a:pt x="185571" y="77563"/>
                  <a:pt x="154401" y="46393"/>
                  <a:pt x="115982" y="46393"/>
                </a:cubicBezTo>
                <a:lnTo>
                  <a:pt x="104384" y="46393"/>
                </a:lnTo>
                <a:lnTo>
                  <a:pt x="104384" y="17397"/>
                </a:lnTo>
                <a:cubicBezTo>
                  <a:pt x="104384" y="7793"/>
                  <a:pt x="96591" y="0"/>
                  <a:pt x="86986" y="0"/>
                </a:cubicBezTo>
                <a:lnTo>
                  <a:pt x="63790" y="0"/>
                </a:lnTo>
                <a:close/>
                <a:moveTo>
                  <a:pt x="43493" y="127580"/>
                </a:moveTo>
                <a:cubicBezTo>
                  <a:pt x="38673" y="127580"/>
                  <a:pt x="34795" y="131458"/>
                  <a:pt x="34795" y="136279"/>
                </a:cubicBezTo>
                <a:cubicBezTo>
                  <a:pt x="34795" y="141099"/>
                  <a:pt x="38673" y="144977"/>
                  <a:pt x="43493" y="144977"/>
                </a:cubicBezTo>
                <a:lnTo>
                  <a:pt x="107283" y="144977"/>
                </a:lnTo>
                <a:cubicBezTo>
                  <a:pt x="112104" y="144977"/>
                  <a:pt x="115982" y="141099"/>
                  <a:pt x="115982" y="136279"/>
                </a:cubicBezTo>
                <a:cubicBezTo>
                  <a:pt x="115982" y="131458"/>
                  <a:pt x="112104" y="127580"/>
                  <a:pt x="107283" y="127580"/>
                </a:cubicBezTo>
                <a:lnTo>
                  <a:pt x="43493" y="127580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31976" y="1490746"/>
            <a:ext cx="5019689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1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Çoklu AI Benchmarking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00012" y="1899002"/>
            <a:ext cx="5233096" cy="723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proje, modern web servislerindeki kimlik doğrulama ve oturum yönetimi zafiyetlerinin analizinde </a:t>
            </a:r>
            <a:pPr>
              <a:lnSpc>
                <a:spcPct val="140000"/>
              </a:lnSpc>
            </a:pPr>
            <a:r>
              <a:rPr lang="en-US" sz="116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çoklu yapay zeka model karşılaştırmasıyla kapsamlı bir benchmarking</a:t>
            </a:r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sağlamıştır.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209372" y="1264974"/>
            <a:ext cx="5610423" cy="1583537"/>
          </a:xfrm>
          <a:custGeom>
            <a:avLst/>
            <a:gdLst/>
            <a:ahLst/>
            <a:cxnLst/>
            <a:rect l="l" t="t" r="r" b="b"/>
            <a:pathLst>
              <a:path w="5610423" h="1583537">
                <a:moveTo>
                  <a:pt x="74220" y="0"/>
                </a:moveTo>
                <a:lnTo>
                  <a:pt x="5536203" y="0"/>
                </a:lnTo>
                <a:cubicBezTo>
                  <a:pt x="5577194" y="0"/>
                  <a:pt x="5610423" y="33230"/>
                  <a:pt x="5610423" y="74220"/>
                </a:cubicBezTo>
                <a:lnTo>
                  <a:pt x="5610423" y="1509317"/>
                </a:lnTo>
                <a:cubicBezTo>
                  <a:pt x="5610423" y="1550308"/>
                  <a:pt x="5577194" y="1583537"/>
                  <a:pt x="5536203" y="1583537"/>
                </a:cubicBezTo>
                <a:lnTo>
                  <a:pt x="74220" y="1583537"/>
                </a:lnTo>
                <a:cubicBezTo>
                  <a:pt x="33230" y="1583537"/>
                  <a:pt x="0" y="1550308"/>
                  <a:pt x="0" y="1509317"/>
                </a:cubicBezTo>
                <a:lnTo>
                  <a:pt x="0" y="74220"/>
                </a:lnTo>
                <a:cubicBezTo>
                  <a:pt x="0" y="33257"/>
                  <a:pt x="33257" y="0"/>
                  <a:pt x="74220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6458347" y="1527860"/>
            <a:ext cx="185571" cy="185571"/>
          </a:xfrm>
          <a:custGeom>
            <a:avLst/>
            <a:gdLst/>
            <a:ahLst/>
            <a:cxnLst/>
            <a:rect l="l" t="t" r="r" b="b"/>
            <a:pathLst>
              <a:path w="185571" h="185571">
                <a:moveTo>
                  <a:pt x="3407" y="42986"/>
                </a:moveTo>
                <a:cubicBezTo>
                  <a:pt x="-1124" y="38455"/>
                  <a:pt x="-1124" y="31098"/>
                  <a:pt x="3407" y="26567"/>
                </a:cubicBezTo>
                <a:cubicBezTo>
                  <a:pt x="7937" y="22037"/>
                  <a:pt x="15295" y="22037"/>
                  <a:pt x="19826" y="26567"/>
                </a:cubicBezTo>
                <a:lnTo>
                  <a:pt x="77816" y="84558"/>
                </a:lnTo>
                <a:cubicBezTo>
                  <a:pt x="82347" y="89088"/>
                  <a:pt x="82347" y="96446"/>
                  <a:pt x="77816" y="100977"/>
                </a:cubicBezTo>
                <a:lnTo>
                  <a:pt x="19826" y="158967"/>
                </a:lnTo>
                <a:cubicBezTo>
                  <a:pt x="15295" y="163498"/>
                  <a:pt x="7937" y="163498"/>
                  <a:pt x="3407" y="158967"/>
                </a:cubicBezTo>
                <a:cubicBezTo>
                  <a:pt x="-1124" y="154437"/>
                  <a:pt x="-1124" y="147079"/>
                  <a:pt x="3407" y="142549"/>
                </a:cubicBezTo>
                <a:lnTo>
                  <a:pt x="53170" y="92785"/>
                </a:lnTo>
                <a:lnTo>
                  <a:pt x="3407" y="42986"/>
                </a:lnTo>
                <a:close/>
                <a:moveTo>
                  <a:pt x="81187" y="139178"/>
                </a:moveTo>
                <a:lnTo>
                  <a:pt x="173973" y="139178"/>
                </a:lnTo>
                <a:cubicBezTo>
                  <a:pt x="180388" y="139178"/>
                  <a:pt x="185571" y="144361"/>
                  <a:pt x="185571" y="150776"/>
                </a:cubicBezTo>
                <a:cubicBezTo>
                  <a:pt x="185571" y="157191"/>
                  <a:pt x="180388" y="162374"/>
                  <a:pt x="173973" y="162374"/>
                </a:cubicBezTo>
                <a:lnTo>
                  <a:pt x="81187" y="162374"/>
                </a:lnTo>
                <a:cubicBezTo>
                  <a:pt x="74772" y="162374"/>
                  <a:pt x="69589" y="157191"/>
                  <a:pt x="69589" y="150776"/>
                </a:cubicBezTo>
                <a:cubicBezTo>
                  <a:pt x="69589" y="144361"/>
                  <a:pt x="74772" y="139178"/>
                  <a:pt x="81187" y="139178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0" name="Text 8"/>
          <p:cNvSpPr/>
          <p:nvPr/>
        </p:nvSpPr>
        <p:spPr>
          <a:xfrm>
            <a:off x="6667114" y="1490746"/>
            <a:ext cx="5019689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1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Terminal Tabanlı Otomasyon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35150" y="1899002"/>
            <a:ext cx="5233096" cy="4824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Terminal tabanlı otomasyon aracı, </a:t>
            </a:r>
            <a:pPr>
              <a:lnSpc>
                <a:spcPct val="140000"/>
              </a:lnSpc>
            </a:pPr>
            <a:r>
              <a:rPr lang="en-US" sz="116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Unix felsefesine uygun, hafif ve etkili bir tarama çözümü</a:t>
            </a:r>
            <a:pPr>
              <a:lnSpc>
                <a:spcPct val="140000"/>
              </a:lnSpc>
            </a:pPr>
            <a:r>
              <a:rPr lang="en-US" sz="1169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sunmaktadır.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74234" y="3077388"/>
            <a:ext cx="11437346" cy="2650569"/>
          </a:xfrm>
          <a:custGeom>
            <a:avLst/>
            <a:gdLst/>
            <a:ahLst/>
            <a:cxnLst/>
            <a:rect l="l" t="t" r="r" b="b"/>
            <a:pathLst>
              <a:path w="11437346" h="2650569">
                <a:moveTo>
                  <a:pt x="74216" y="0"/>
                </a:moveTo>
                <a:lnTo>
                  <a:pt x="11363130" y="0"/>
                </a:lnTo>
                <a:cubicBezTo>
                  <a:pt x="11404118" y="0"/>
                  <a:pt x="11437346" y="33228"/>
                  <a:pt x="11437346" y="74216"/>
                </a:cubicBezTo>
                <a:lnTo>
                  <a:pt x="11437346" y="2576353"/>
                </a:lnTo>
                <a:cubicBezTo>
                  <a:pt x="11437346" y="2617342"/>
                  <a:pt x="11404118" y="2650569"/>
                  <a:pt x="11363130" y="2650569"/>
                </a:cubicBezTo>
                <a:lnTo>
                  <a:pt x="74216" y="2650569"/>
                </a:lnTo>
                <a:cubicBezTo>
                  <a:pt x="33228" y="2650569"/>
                  <a:pt x="0" y="2617342"/>
                  <a:pt x="0" y="2576353"/>
                </a:cubicBezTo>
                <a:lnTo>
                  <a:pt x="0" y="74216"/>
                </a:lnTo>
                <a:cubicBezTo>
                  <a:pt x="0" y="33255"/>
                  <a:pt x="33255" y="0"/>
                  <a:pt x="74216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44341" y="3303160"/>
            <a:ext cx="11097132" cy="296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3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 Katkıları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3105" y="3825851"/>
            <a:ext cx="3504195" cy="1676323"/>
          </a:xfrm>
          <a:custGeom>
            <a:avLst/>
            <a:gdLst/>
            <a:ahLst/>
            <a:cxnLst/>
            <a:rect l="l" t="t" r="r" b="b"/>
            <a:pathLst>
              <a:path w="3504195" h="1676323">
                <a:moveTo>
                  <a:pt x="74228" y="0"/>
                </a:moveTo>
                <a:lnTo>
                  <a:pt x="3429967" y="0"/>
                </a:lnTo>
                <a:cubicBezTo>
                  <a:pt x="3470962" y="0"/>
                  <a:pt x="3504195" y="33233"/>
                  <a:pt x="3504195" y="74228"/>
                </a:cubicBezTo>
                <a:lnTo>
                  <a:pt x="3504195" y="1602095"/>
                </a:lnTo>
                <a:cubicBezTo>
                  <a:pt x="3504195" y="1643090"/>
                  <a:pt x="3470962" y="1676323"/>
                  <a:pt x="3429967" y="1676323"/>
                </a:cubicBezTo>
                <a:lnTo>
                  <a:pt x="74228" y="1676323"/>
                </a:lnTo>
                <a:cubicBezTo>
                  <a:pt x="33233" y="1676323"/>
                  <a:pt x="0" y="1643090"/>
                  <a:pt x="0" y="1602095"/>
                </a:cubicBezTo>
                <a:lnTo>
                  <a:pt x="0" y="74228"/>
                </a:lnTo>
                <a:cubicBezTo>
                  <a:pt x="0" y="33233"/>
                  <a:pt x="33233" y="0"/>
                  <a:pt x="7422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2190412" y="4051623"/>
            <a:ext cx="334027" cy="334027"/>
          </a:xfrm>
          <a:custGeom>
            <a:avLst/>
            <a:gdLst/>
            <a:ahLst/>
            <a:cxnLst/>
            <a:rect l="l" t="t" r="r" b="b"/>
            <a:pathLst>
              <a:path w="334027" h="334027">
                <a:moveTo>
                  <a:pt x="41753" y="41753"/>
                </a:moveTo>
                <a:cubicBezTo>
                  <a:pt x="41753" y="30206"/>
                  <a:pt x="32424" y="20877"/>
                  <a:pt x="20877" y="20877"/>
                </a:cubicBezTo>
                <a:cubicBezTo>
                  <a:pt x="9329" y="20877"/>
                  <a:pt x="0" y="30206"/>
                  <a:pt x="0" y="41753"/>
                </a:cubicBezTo>
                <a:lnTo>
                  <a:pt x="0" y="260959"/>
                </a:lnTo>
                <a:cubicBezTo>
                  <a:pt x="0" y="289795"/>
                  <a:pt x="23356" y="313151"/>
                  <a:pt x="52192" y="313151"/>
                </a:cubicBezTo>
                <a:lnTo>
                  <a:pt x="313151" y="313151"/>
                </a:lnTo>
                <a:cubicBezTo>
                  <a:pt x="324698" y="313151"/>
                  <a:pt x="334027" y="303821"/>
                  <a:pt x="334027" y="292274"/>
                </a:cubicBezTo>
                <a:cubicBezTo>
                  <a:pt x="334027" y="280727"/>
                  <a:pt x="324698" y="271397"/>
                  <a:pt x="313151" y="271397"/>
                </a:cubicBezTo>
                <a:lnTo>
                  <a:pt x="52192" y="271397"/>
                </a:lnTo>
                <a:cubicBezTo>
                  <a:pt x="46451" y="271397"/>
                  <a:pt x="41753" y="266700"/>
                  <a:pt x="41753" y="260959"/>
                </a:cubicBezTo>
                <a:lnTo>
                  <a:pt x="41753" y="41753"/>
                </a:lnTo>
                <a:close/>
                <a:moveTo>
                  <a:pt x="307018" y="98251"/>
                </a:moveTo>
                <a:cubicBezTo>
                  <a:pt x="315173" y="90096"/>
                  <a:pt x="315173" y="76852"/>
                  <a:pt x="307018" y="68697"/>
                </a:cubicBezTo>
                <a:cubicBezTo>
                  <a:pt x="298863" y="60542"/>
                  <a:pt x="285620" y="60542"/>
                  <a:pt x="277465" y="68697"/>
                </a:cubicBezTo>
                <a:lnTo>
                  <a:pt x="208767" y="137460"/>
                </a:lnTo>
                <a:lnTo>
                  <a:pt x="171320" y="100078"/>
                </a:lnTo>
                <a:cubicBezTo>
                  <a:pt x="163165" y="91923"/>
                  <a:pt x="149921" y="91923"/>
                  <a:pt x="141766" y="100078"/>
                </a:cubicBezTo>
                <a:lnTo>
                  <a:pt x="79136" y="162708"/>
                </a:lnTo>
                <a:cubicBezTo>
                  <a:pt x="70981" y="170863"/>
                  <a:pt x="70981" y="184107"/>
                  <a:pt x="79136" y="192261"/>
                </a:cubicBezTo>
                <a:cubicBezTo>
                  <a:pt x="87291" y="200416"/>
                  <a:pt x="100534" y="200416"/>
                  <a:pt x="108689" y="192261"/>
                </a:cubicBezTo>
                <a:lnTo>
                  <a:pt x="156575" y="144376"/>
                </a:lnTo>
                <a:lnTo>
                  <a:pt x="194023" y="181823"/>
                </a:lnTo>
                <a:cubicBezTo>
                  <a:pt x="202178" y="189978"/>
                  <a:pt x="215422" y="189978"/>
                  <a:pt x="223577" y="181823"/>
                </a:cubicBezTo>
                <a:lnTo>
                  <a:pt x="307083" y="98316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6" name="Text 14"/>
          <p:cNvSpPr/>
          <p:nvPr/>
        </p:nvSpPr>
        <p:spPr>
          <a:xfrm>
            <a:off x="787129" y="4534107"/>
            <a:ext cx="3136146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Kapsamlı Analiz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96408" y="4905248"/>
            <a:ext cx="3117589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 farklı AI modelinin karşılaştırılması ve detaylı performans analizi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340617" y="3825851"/>
            <a:ext cx="3504195" cy="1676323"/>
          </a:xfrm>
          <a:custGeom>
            <a:avLst/>
            <a:gdLst/>
            <a:ahLst/>
            <a:cxnLst/>
            <a:rect l="l" t="t" r="r" b="b"/>
            <a:pathLst>
              <a:path w="3504195" h="1676323">
                <a:moveTo>
                  <a:pt x="74228" y="0"/>
                </a:moveTo>
                <a:lnTo>
                  <a:pt x="3429967" y="0"/>
                </a:lnTo>
                <a:cubicBezTo>
                  <a:pt x="3470962" y="0"/>
                  <a:pt x="3504195" y="33233"/>
                  <a:pt x="3504195" y="74228"/>
                </a:cubicBezTo>
                <a:lnTo>
                  <a:pt x="3504195" y="1602095"/>
                </a:lnTo>
                <a:cubicBezTo>
                  <a:pt x="3504195" y="1643090"/>
                  <a:pt x="3470962" y="1676323"/>
                  <a:pt x="3429967" y="1676323"/>
                </a:cubicBezTo>
                <a:lnTo>
                  <a:pt x="74228" y="1676323"/>
                </a:lnTo>
                <a:cubicBezTo>
                  <a:pt x="33233" y="1676323"/>
                  <a:pt x="0" y="1643090"/>
                  <a:pt x="0" y="1602095"/>
                </a:cubicBezTo>
                <a:lnTo>
                  <a:pt x="0" y="74228"/>
                </a:lnTo>
                <a:cubicBezTo>
                  <a:pt x="0" y="33233"/>
                  <a:pt x="33233" y="0"/>
                  <a:pt x="7422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5927923" y="4051623"/>
            <a:ext cx="334027" cy="334027"/>
          </a:xfrm>
          <a:custGeom>
            <a:avLst/>
            <a:gdLst/>
            <a:ahLst/>
            <a:cxnLst/>
            <a:rect l="l" t="t" r="r" b="b"/>
            <a:pathLst>
              <a:path w="334027" h="334027">
                <a:moveTo>
                  <a:pt x="167014" y="0"/>
                </a:moveTo>
                <a:cubicBezTo>
                  <a:pt x="170015" y="0"/>
                  <a:pt x="173016" y="652"/>
                  <a:pt x="175756" y="1892"/>
                </a:cubicBezTo>
                <a:lnTo>
                  <a:pt x="298667" y="54018"/>
                </a:lnTo>
                <a:cubicBezTo>
                  <a:pt x="313020" y="60086"/>
                  <a:pt x="323720" y="74243"/>
                  <a:pt x="323654" y="91336"/>
                </a:cubicBezTo>
                <a:cubicBezTo>
                  <a:pt x="323328" y="156053"/>
                  <a:pt x="296710" y="274464"/>
                  <a:pt x="184302" y="328286"/>
                </a:cubicBezTo>
                <a:cubicBezTo>
                  <a:pt x="173407" y="333505"/>
                  <a:pt x="160751" y="333505"/>
                  <a:pt x="149856" y="328286"/>
                </a:cubicBezTo>
                <a:cubicBezTo>
                  <a:pt x="37382" y="274464"/>
                  <a:pt x="10830" y="156053"/>
                  <a:pt x="10504" y="91336"/>
                </a:cubicBezTo>
                <a:cubicBezTo>
                  <a:pt x="10438" y="74243"/>
                  <a:pt x="21138" y="60086"/>
                  <a:pt x="35490" y="54018"/>
                </a:cubicBezTo>
                <a:lnTo>
                  <a:pt x="158337" y="1892"/>
                </a:lnTo>
                <a:cubicBezTo>
                  <a:pt x="161077" y="652"/>
                  <a:pt x="164013" y="0"/>
                  <a:pt x="167014" y="0"/>
                </a:cubicBezTo>
                <a:close/>
                <a:moveTo>
                  <a:pt x="167014" y="43580"/>
                </a:moveTo>
                <a:lnTo>
                  <a:pt x="167014" y="290252"/>
                </a:lnTo>
                <a:cubicBezTo>
                  <a:pt x="257045" y="246671"/>
                  <a:pt x="281248" y="150117"/>
                  <a:pt x="281836" y="92314"/>
                </a:cubicBezTo>
                <a:lnTo>
                  <a:pt x="167014" y="43645"/>
                </a:lnTo>
                <a:lnTo>
                  <a:pt x="167014" y="43645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0" name="Text 18"/>
          <p:cNvSpPr/>
          <p:nvPr/>
        </p:nvSpPr>
        <p:spPr>
          <a:xfrm>
            <a:off x="4524641" y="4534107"/>
            <a:ext cx="3136146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Pratik Çözüm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533919" y="4905248"/>
            <a:ext cx="3117589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Gerçek zamanlı tarama ve Unix I/O tabanlı hafif mimari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078128" y="3825851"/>
            <a:ext cx="3504195" cy="1676323"/>
          </a:xfrm>
          <a:custGeom>
            <a:avLst/>
            <a:gdLst/>
            <a:ahLst/>
            <a:cxnLst/>
            <a:rect l="l" t="t" r="r" b="b"/>
            <a:pathLst>
              <a:path w="3504195" h="1676323">
                <a:moveTo>
                  <a:pt x="74228" y="0"/>
                </a:moveTo>
                <a:lnTo>
                  <a:pt x="3429967" y="0"/>
                </a:lnTo>
                <a:cubicBezTo>
                  <a:pt x="3470962" y="0"/>
                  <a:pt x="3504195" y="33233"/>
                  <a:pt x="3504195" y="74228"/>
                </a:cubicBezTo>
                <a:lnTo>
                  <a:pt x="3504195" y="1602095"/>
                </a:lnTo>
                <a:cubicBezTo>
                  <a:pt x="3504195" y="1643090"/>
                  <a:pt x="3470962" y="1676323"/>
                  <a:pt x="3429967" y="1676323"/>
                </a:cubicBezTo>
                <a:lnTo>
                  <a:pt x="74228" y="1676323"/>
                </a:lnTo>
                <a:cubicBezTo>
                  <a:pt x="33233" y="1676323"/>
                  <a:pt x="0" y="1643090"/>
                  <a:pt x="0" y="1602095"/>
                </a:cubicBezTo>
                <a:lnTo>
                  <a:pt x="0" y="74228"/>
                </a:lnTo>
                <a:cubicBezTo>
                  <a:pt x="0" y="33233"/>
                  <a:pt x="33233" y="0"/>
                  <a:pt x="7422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9623682" y="4051623"/>
            <a:ext cx="417534" cy="334027"/>
          </a:xfrm>
          <a:custGeom>
            <a:avLst/>
            <a:gdLst/>
            <a:ahLst/>
            <a:cxnLst/>
            <a:rect l="l" t="t" r="r" b="b"/>
            <a:pathLst>
              <a:path w="417534" h="334027">
                <a:moveTo>
                  <a:pt x="271332" y="137330"/>
                </a:moveTo>
                <a:cubicBezTo>
                  <a:pt x="279291" y="135177"/>
                  <a:pt x="287642" y="138961"/>
                  <a:pt x="291230" y="146333"/>
                </a:cubicBezTo>
                <a:lnTo>
                  <a:pt x="303365" y="170863"/>
                </a:lnTo>
                <a:cubicBezTo>
                  <a:pt x="310084" y="171776"/>
                  <a:pt x="316674" y="173603"/>
                  <a:pt x="322871" y="176147"/>
                </a:cubicBezTo>
                <a:lnTo>
                  <a:pt x="345705" y="160946"/>
                </a:lnTo>
                <a:cubicBezTo>
                  <a:pt x="352555" y="156380"/>
                  <a:pt x="361624" y="157293"/>
                  <a:pt x="367430" y="163099"/>
                </a:cubicBezTo>
                <a:lnTo>
                  <a:pt x="379956" y="175625"/>
                </a:lnTo>
                <a:cubicBezTo>
                  <a:pt x="385762" y="181432"/>
                  <a:pt x="386676" y="190565"/>
                  <a:pt x="382109" y="197350"/>
                </a:cubicBezTo>
                <a:lnTo>
                  <a:pt x="366908" y="220119"/>
                </a:lnTo>
                <a:cubicBezTo>
                  <a:pt x="368148" y="223185"/>
                  <a:pt x="369257" y="226382"/>
                  <a:pt x="370170" y="229709"/>
                </a:cubicBezTo>
                <a:cubicBezTo>
                  <a:pt x="371084" y="233036"/>
                  <a:pt x="371671" y="236298"/>
                  <a:pt x="372127" y="239626"/>
                </a:cubicBezTo>
                <a:lnTo>
                  <a:pt x="396723" y="251760"/>
                </a:lnTo>
                <a:cubicBezTo>
                  <a:pt x="404095" y="255414"/>
                  <a:pt x="407879" y="263764"/>
                  <a:pt x="405726" y="271658"/>
                </a:cubicBezTo>
                <a:lnTo>
                  <a:pt x="401159" y="288751"/>
                </a:lnTo>
                <a:cubicBezTo>
                  <a:pt x="399006" y="296645"/>
                  <a:pt x="391634" y="301995"/>
                  <a:pt x="383414" y="301473"/>
                </a:cubicBezTo>
                <a:lnTo>
                  <a:pt x="356013" y="299711"/>
                </a:lnTo>
                <a:cubicBezTo>
                  <a:pt x="351903" y="304996"/>
                  <a:pt x="347141" y="309889"/>
                  <a:pt x="341726" y="314064"/>
                </a:cubicBezTo>
                <a:lnTo>
                  <a:pt x="343487" y="341399"/>
                </a:lnTo>
                <a:cubicBezTo>
                  <a:pt x="344009" y="349620"/>
                  <a:pt x="338659" y="357057"/>
                  <a:pt x="330765" y="359145"/>
                </a:cubicBezTo>
                <a:lnTo>
                  <a:pt x="313673" y="363711"/>
                </a:lnTo>
                <a:cubicBezTo>
                  <a:pt x="305713" y="365864"/>
                  <a:pt x="297428" y="362080"/>
                  <a:pt x="293774" y="354708"/>
                </a:cubicBezTo>
                <a:lnTo>
                  <a:pt x="281640" y="330178"/>
                </a:lnTo>
                <a:cubicBezTo>
                  <a:pt x="274920" y="329265"/>
                  <a:pt x="268331" y="327438"/>
                  <a:pt x="262133" y="324894"/>
                </a:cubicBezTo>
                <a:lnTo>
                  <a:pt x="239299" y="340095"/>
                </a:lnTo>
                <a:cubicBezTo>
                  <a:pt x="232449" y="344661"/>
                  <a:pt x="223381" y="343748"/>
                  <a:pt x="217574" y="337942"/>
                </a:cubicBezTo>
                <a:lnTo>
                  <a:pt x="205048" y="325416"/>
                </a:lnTo>
                <a:cubicBezTo>
                  <a:pt x="199242" y="319609"/>
                  <a:pt x="198329" y="310541"/>
                  <a:pt x="202896" y="303691"/>
                </a:cubicBezTo>
                <a:lnTo>
                  <a:pt x="218096" y="280857"/>
                </a:lnTo>
                <a:cubicBezTo>
                  <a:pt x="216857" y="277791"/>
                  <a:pt x="215748" y="274594"/>
                  <a:pt x="214834" y="271267"/>
                </a:cubicBezTo>
                <a:cubicBezTo>
                  <a:pt x="213921" y="267940"/>
                  <a:pt x="213334" y="264612"/>
                  <a:pt x="212877" y="261350"/>
                </a:cubicBezTo>
                <a:lnTo>
                  <a:pt x="188282" y="249216"/>
                </a:lnTo>
                <a:cubicBezTo>
                  <a:pt x="180910" y="245562"/>
                  <a:pt x="177191" y="237212"/>
                  <a:pt x="179279" y="229318"/>
                </a:cubicBezTo>
                <a:lnTo>
                  <a:pt x="183846" y="212225"/>
                </a:lnTo>
                <a:cubicBezTo>
                  <a:pt x="185998" y="204331"/>
                  <a:pt x="193371" y="198981"/>
                  <a:pt x="201591" y="199503"/>
                </a:cubicBezTo>
                <a:lnTo>
                  <a:pt x="228926" y="201265"/>
                </a:lnTo>
                <a:cubicBezTo>
                  <a:pt x="233036" y="195980"/>
                  <a:pt x="237799" y="191087"/>
                  <a:pt x="243214" y="186912"/>
                </a:cubicBezTo>
                <a:lnTo>
                  <a:pt x="241452" y="159642"/>
                </a:lnTo>
                <a:cubicBezTo>
                  <a:pt x="240930" y="151421"/>
                  <a:pt x="246280" y="143984"/>
                  <a:pt x="254174" y="141896"/>
                </a:cubicBezTo>
                <a:lnTo>
                  <a:pt x="271267" y="137330"/>
                </a:lnTo>
                <a:close/>
                <a:moveTo>
                  <a:pt x="292535" y="221815"/>
                </a:moveTo>
                <a:cubicBezTo>
                  <a:pt x="276692" y="221833"/>
                  <a:pt x="263844" y="234710"/>
                  <a:pt x="263862" y="250553"/>
                </a:cubicBezTo>
                <a:cubicBezTo>
                  <a:pt x="263880" y="266396"/>
                  <a:pt x="276757" y="279244"/>
                  <a:pt x="292600" y="279226"/>
                </a:cubicBezTo>
                <a:cubicBezTo>
                  <a:pt x="308443" y="279208"/>
                  <a:pt x="321291" y="266331"/>
                  <a:pt x="321273" y="250488"/>
                </a:cubicBezTo>
                <a:cubicBezTo>
                  <a:pt x="321255" y="234645"/>
                  <a:pt x="308378" y="221797"/>
                  <a:pt x="292535" y="221815"/>
                </a:cubicBezTo>
                <a:close/>
                <a:moveTo>
                  <a:pt x="146724" y="-29684"/>
                </a:moveTo>
                <a:lnTo>
                  <a:pt x="163817" y="-25117"/>
                </a:lnTo>
                <a:cubicBezTo>
                  <a:pt x="171711" y="-22964"/>
                  <a:pt x="177061" y="-15527"/>
                  <a:pt x="176539" y="-7372"/>
                </a:cubicBezTo>
                <a:lnTo>
                  <a:pt x="174777" y="19898"/>
                </a:lnTo>
                <a:cubicBezTo>
                  <a:pt x="180192" y="24073"/>
                  <a:pt x="184955" y="28901"/>
                  <a:pt x="189065" y="34251"/>
                </a:cubicBezTo>
                <a:lnTo>
                  <a:pt x="216465" y="32489"/>
                </a:lnTo>
                <a:cubicBezTo>
                  <a:pt x="224620" y="31967"/>
                  <a:pt x="232058" y="37317"/>
                  <a:pt x="234211" y="45211"/>
                </a:cubicBezTo>
                <a:lnTo>
                  <a:pt x="238777" y="62304"/>
                </a:lnTo>
                <a:cubicBezTo>
                  <a:pt x="240865" y="70198"/>
                  <a:pt x="237146" y="78549"/>
                  <a:pt x="229774" y="82202"/>
                </a:cubicBezTo>
                <a:lnTo>
                  <a:pt x="205179" y="94337"/>
                </a:lnTo>
                <a:cubicBezTo>
                  <a:pt x="204722" y="97664"/>
                  <a:pt x="204070" y="100991"/>
                  <a:pt x="203222" y="104253"/>
                </a:cubicBezTo>
                <a:cubicBezTo>
                  <a:pt x="202374" y="107515"/>
                  <a:pt x="201199" y="110777"/>
                  <a:pt x="199960" y="113843"/>
                </a:cubicBezTo>
                <a:lnTo>
                  <a:pt x="215161" y="136677"/>
                </a:lnTo>
                <a:cubicBezTo>
                  <a:pt x="219727" y="143527"/>
                  <a:pt x="218814" y="152596"/>
                  <a:pt x="213008" y="158402"/>
                </a:cubicBezTo>
                <a:lnTo>
                  <a:pt x="200482" y="170928"/>
                </a:lnTo>
                <a:cubicBezTo>
                  <a:pt x="194675" y="176734"/>
                  <a:pt x="185607" y="177648"/>
                  <a:pt x="178757" y="173081"/>
                </a:cubicBezTo>
                <a:lnTo>
                  <a:pt x="155923" y="157880"/>
                </a:lnTo>
                <a:cubicBezTo>
                  <a:pt x="149725" y="160424"/>
                  <a:pt x="143136" y="162251"/>
                  <a:pt x="136416" y="163165"/>
                </a:cubicBezTo>
                <a:lnTo>
                  <a:pt x="124282" y="187695"/>
                </a:lnTo>
                <a:cubicBezTo>
                  <a:pt x="120628" y="195067"/>
                  <a:pt x="112278" y="198785"/>
                  <a:pt x="104384" y="196698"/>
                </a:cubicBezTo>
                <a:lnTo>
                  <a:pt x="87291" y="192131"/>
                </a:lnTo>
                <a:cubicBezTo>
                  <a:pt x="79332" y="189978"/>
                  <a:pt x="74047" y="182541"/>
                  <a:pt x="74569" y="174386"/>
                </a:cubicBezTo>
                <a:lnTo>
                  <a:pt x="76330" y="147050"/>
                </a:lnTo>
                <a:cubicBezTo>
                  <a:pt x="70916" y="142875"/>
                  <a:pt x="66153" y="138047"/>
                  <a:pt x="62043" y="132698"/>
                </a:cubicBezTo>
                <a:lnTo>
                  <a:pt x="34642" y="134459"/>
                </a:lnTo>
                <a:cubicBezTo>
                  <a:pt x="26487" y="134981"/>
                  <a:pt x="19050" y="129631"/>
                  <a:pt x="16897" y="121737"/>
                </a:cubicBezTo>
                <a:lnTo>
                  <a:pt x="12330" y="104645"/>
                </a:lnTo>
                <a:cubicBezTo>
                  <a:pt x="10243" y="96751"/>
                  <a:pt x="13961" y="88400"/>
                  <a:pt x="21333" y="84746"/>
                </a:cubicBezTo>
                <a:lnTo>
                  <a:pt x="45929" y="72612"/>
                </a:lnTo>
                <a:cubicBezTo>
                  <a:pt x="46385" y="69285"/>
                  <a:pt x="47038" y="66023"/>
                  <a:pt x="47886" y="62695"/>
                </a:cubicBezTo>
                <a:cubicBezTo>
                  <a:pt x="48799" y="59368"/>
                  <a:pt x="49843" y="56171"/>
                  <a:pt x="51148" y="53105"/>
                </a:cubicBezTo>
                <a:lnTo>
                  <a:pt x="35947" y="30336"/>
                </a:lnTo>
                <a:cubicBezTo>
                  <a:pt x="31380" y="23486"/>
                  <a:pt x="32294" y="14418"/>
                  <a:pt x="38100" y="8612"/>
                </a:cubicBezTo>
                <a:lnTo>
                  <a:pt x="50626" y="-3914"/>
                </a:lnTo>
                <a:cubicBezTo>
                  <a:pt x="56432" y="-9721"/>
                  <a:pt x="65501" y="-10634"/>
                  <a:pt x="72351" y="-6067"/>
                </a:cubicBezTo>
                <a:lnTo>
                  <a:pt x="95185" y="9134"/>
                </a:lnTo>
                <a:cubicBezTo>
                  <a:pt x="101383" y="6589"/>
                  <a:pt x="107972" y="4763"/>
                  <a:pt x="114691" y="3849"/>
                </a:cubicBezTo>
                <a:lnTo>
                  <a:pt x="126826" y="-20681"/>
                </a:lnTo>
                <a:cubicBezTo>
                  <a:pt x="130479" y="-28053"/>
                  <a:pt x="138765" y="-31772"/>
                  <a:pt x="146724" y="-29684"/>
                </a:cubicBezTo>
                <a:close/>
                <a:moveTo>
                  <a:pt x="125521" y="54801"/>
                </a:moveTo>
                <a:cubicBezTo>
                  <a:pt x="109678" y="54801"/>
                  <a:pt x="96816" y="67664"/>
                  <a:pt x="96816" y="83507"/>
                </a:cubicBezTo>
                <a:cubicBezTo>
                  <a:pt x="96816" y="99350"/>
                  <a:pt x="109678" y="112212"/>
                  <a:pt x="125521" y="112212"/>
                </a:cubicBezTo>
                <a:cubicBezTo>
                  <a:pt x="141364" y="112212"/>
                  <a:pt x="154227" y="99350"/>
                  <a:pt x="154227" y="83507"/>
                </a:cubicBezTo>
                <a:cubicBezTo>
                  <a:pt x="154227" y="67664"/>
                  <a:pt x="141364" y="54801"/>
                  <a:pt x="125521" y="5480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4" name="Text 22"/>
          <p:cNvSpPr/>
          <p:nvPr/>
        </p:nvSpPr>
        <p:spPr>
          <a:xfrm>
            <a:off x="8262153" y="4534107"/>
            <a:ext cx="3136146" cy="259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15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Otomasyon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271431" y="4905248"/>
            <a:ext cx="3117589" cy="371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Systemd ve cron entegrasyonu ile otomatik tarama mekanizması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74234" y="5959915"/>
            <a:ext cx="2743355" cy="896925"/>
          </a:xfrm>
          <a:custGeom>
            <a:avLst/>
            <a:gdLst/>
            <a:ahLst/>
            <a:cxnLst/>
            <a:rect l="l" t="t" r="r" b="b"/>
            <a:pathLst>
              <a:path w="2743355" h="896925">
                <a:moveTo>
                  <a:pt x="74230" y="0"/>
                </a:moveTo>
                <a:lnTo>
                  <a:pt x="2669125" y="0"/>
                </a:lnTo>
                <a:cubicBezTo>
                  <a:pt x="2710121" y="0"/>
                  <a:pt x="2743355" y="33234"/>
                  <a:pt x="2743355" y="74230"/>
                </a:cubicBezTo>
                <a:lnTo>
                  <a:pt x="2743355" y="822696"/>
                </a:lnTo>
                <a:cubicBezTo>
                  <a:pt x="2743355" y="863692"/>
                  <a:pt x="2710121" y="896925"/>
                  <a:pt x="2669125" y="896925"/>
                </a:cubicBezTo>
                <a:lnTo>
                  <a:pt x="74230" y="896925"/>
                </a:lnTo>
                <a:cubicBezTo>
                  <a:pt x="33234" y="896925"/>
                  <a:pt x="0" y="863692"/>
                  <a:pt x="0" y="822696"/>
                </a:cubicBezTo>
                <a:lnTo>
                  <a:pt x="0" y="74230"/>
                </a:lnTo>
                <a:cubicBezTo>
                  <a:pt x="0" y="33234"/>
                  <a:pt x="33234" y="0"/>
                  <a:pt x="74230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456195" y="6111458"/>
            <a:ext cx="2579434" cy="3340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92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93309" y="6519714"/>
            <a:ext cx="2505205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Model Analizi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273198" y="5959915"/>
            <a:ext cx="2743355" cy="896925"/>
          </a:xfrm>
          <a:custGeom>
            <a:avLst/>
            <a:gdLst/>
            <a:ahLst/>
            <a:cxnLst/>
            <a:rect l="l" t="t" r="r" b="b"/>
            <a:pathLst>
              <a:path w="2743355" h="896925">
                <a:moveTo>
                  <a:pt x="74230" y="0"/>
                </a:moveTo>
                <a:lnTo>
                  <a:pt x="2669125" y="0"/>
                </a:lnTo>
                <a:cubicBezTo>
                  <a:pt x="2710121" y="0"/>
                  <a:pt x="2743355" y="33234"/>
                  <a:pt x="2743355" y="74230"/>
                </a:cubicBezTo>
                <a:lnTo>
                  <a:pt x="2743355" y="822696"/>
                </a:lnTo>
                <a:cubicBezTo>
                  <a:pt x="2743355" y="863692"/>
                  <a:pt x="2710121" y="896925"/>
                  <a:pt x="2669125" y="896925"/>
                </a:cubicBezTo>
                <a:lnTo>
                  <a:pt x="74230" y="896925"/>
                </a:lnTo>
                <a:cubicBezTo>
                  <a:pt x="33234" y="896925"/>
                  <a:pt x="0" y="863692"/>
                  <a:pt x="0" y="822696"/>
                </a:cubicBezTo>
                <a:lnTo>
                  <a:pt x="0" y="74230"/>
                </a:lnTo>
                <a:cubicBezTo>
                  <a:pt x="0" y="33234"/>
                  <a:pt x="33234" y="0"/>
                  <a:pt x="74230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3355158" y="6111458"/>
            <a:ext cx="2579434" cy="3340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92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48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392273" y="6519714"/>
            <a:ext cx="2505205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Senaryosu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72258" y="5959915"/>
            <a:ext cx="2743355" cy="896925"/>
          </a:xfrm>
          <a:custGeom>
            <a:avLst/>
            <a:gdLst/>
            <a:ahLst/>
            <a:cxnLst/>
            <a:rect l="l" t="t" r="r" b="b"/>
            <a:pathLst>
              <a:path w="2743355" h="896925">
                <a:moveTo>
                  <a:pt x="74230" y="0"/>
                </a:moveTo>
                <a:lnTo>
                  <a:pt x="2669125" y="0"/>
                </a:lnTo>
                <a:cubicBezTo>
                  <a:pt x="2710121" y="0"/>
                  <a:pt x="2743355" y="33234"/>
                  <a:pt x="2743355" y="74230"/>
                </a:cubicBezTo>
                <a:lnTo>
                  <a:pt x="2743355" y="822696"/>
                </a:lnTo>
                <a:cubicBezTo>
                  <a:pt x="2743355" y="863692"/>
                  <a:pt x="2710121" y="896925"/>
                  <a:pt x="2669125" y="896925"/>
                </a:cubicBezTo>
                <a:lnTo>
                  <a:pt x="74230" y="896925"/>
                </a:lnTo>
                <a:cubicBezTo>
                  <a:pt x="33234" y="896925"/>
                  <a:pt x="0" y="863692"/>
                  <a:pt x="0" y="822696"/>
                </a:cubicBezTo>
                <a:lnTo>
                  <a:pt x="0" y="74230"/>
                </a:lnTo>
                <a:cubicBezTo>
                  <a:pt x="0" y="33234"/>
                  <a:pt x="33234" y="0"/>
                  <a:pt x="74230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6254219" y="6111458"/>
            <a:ext cx="2579434" cy="3340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92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1,247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291333" y="6519714"/>
            <a:ext cx="2505205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Token Analizi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071222" y="5959915"/>
            <a:ext cx="2743355" cy="896925"/>
          </a:xfrm>
          <a:custGeom>
            <a:avLst/>
            <a:gdLst/>
            <a:ahLst/>
            <a:cxnLst/>
            <a:rect l="l" t="t" r="r" b="b"/>
            <a:pathLst>
              <a:path w="2743355" h="896925">
                <a:moveTo>
                  <a:pt x="74230" y="0"/>
                </a:moveTo>
                <a:lnTo>
                  <a:pt x="2669125" y="0"/>
                </a:lnTo>
                <a:cubicBezTo>
                  <a:pt x="2710121" y="0"/>
                  <a:pt x="2743355" y="33234"/>
                  <a:pt x="2743355" y="74230"/>
                </a:cubicBezTo>
                <a:lnTo>
                  <a:pt x="2743355" y="822696"/>
                </a:lnTo>
                <a:cubicBezTo>
                  <a:pt x="2743355" y="863692"/>
                  <a:pt x="2710121" y="896925"/>
                  <a:pt x="2669125" y="896925"/>
                </a:cubicBezTo>
                <a:lnTo>
                  <a:pt x="74230" y="896925"/>
                </a:lnTo>
                <a:cubicBezTo>
                  <a:pt x="33234" y="896925"/>
                  <a:pt x="0" y="863692"/>
                  <a:pt x="0" y="822696"/>
                </a:cubicBezTo>
                <a:lnTo>
                  <a:pt x="0" y="74230"/>
                </a:lnTo>
                <a:cubicBezTo>
                  <a:pt x="0" y="33234"/>
                  <a:pt x="33234" y="0"/>
                  <a:pt x="74230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9153182" y="6111458"/>
            <a:ext cx="2579434" cy="3340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92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856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190296" y="6519714"/>
            <a:ext cx="2505205" cy="185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Endpoint Taraması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GÜVENLİK ÖNLEMLERİ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Önerilen Güvenlik Önlemleri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5597525" cy="1987550"/>
          </a:xfrm>
          <a:custGeom>
            <a:avLst/>
            <a:gdLst/>
            <a:ahLst/>
            <a:cxnLst/>
            <a:rect l="l" t="t" r="r" b="b"/>
            <a:pathLst>
              <a:path w="5597525" h="1987550">
                <a:moveTo>
                  <a:pt x="76203" y="0"/>
                </a:moveTo>
                <a:lnTo>
                  <a:pt x="5521322" y="0"/>
                </a:lnTo>
                <a:cubicBezTo>
                  <a:pt x="5563408" y="0"/>
                  <a:pt x="5597525" y="34117"/>
                  <a:pt x="5597525" y="76203"/>
                </a:cubicBezTo>
                <a:lnTo>
                  <a:pt x="5597525" y="1911347"/>
                </a:lnTo>
                <a:cubicBezTo>
                  <a:pt x="5597525" y="1953433"/>
                  <a:pt x="5563408" y="1987550"/>
                  <a:pt x="5521322" y="1987550"/>
                </a:cubicBezTo>
                <a:lnTo>
                  <a:pt x="76203" y="1987550"/>
                </a:lnTo>
                <a:cubicBezTo>
                  <a:pt x="34117" y="1987550"/>
                  <a:pt x="0" y="1953433"/>
                  <a:pt x="0" y="19113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9763" y="15684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25016" y="130969"/>
                </a:moveTo>
                <a:cubicBezTo>
                  <a:pt x="161181" y="130969"/>
                  <a:pt x="190500" y="101650"/>
                  <a:pt x="190500" y="65484"/>
                </a:cubicBezTo>
                <a:cubicBezTo>
                  <a:pt x="190500" y="29319"/>
                  <a:pt x="161181" y="0"/>
                  <a:pt x="125016" y="0"/>
                </a:cubicBezTo>
                <a:cubicBezTo>
                  <a:pt x="88850" y="0"/>
                  <a:pt x="59531" y="29319"/>
                  <a:pt x="59531" y="65484"/>
                </a:cubicBezTo>
                <a:cubicBezTo>
                  <a:pt x="59531" y="72442"/>
                  <a:pt x="60610" y="79177"/>
                  <a:pt x="62619" y="85465"/>
                </a:cubicBezTo>
                <a:lnTo>
                  <a:pt x="2604" y="145479"/>
                </a:lnTo>
                <a:cubicBezTo>
                  <a:pt x="930" y="147154"/>
                  <a:pt x="0" y="149423"/>
                  <a:pt x="0" y="151805"/>
                </a:cubicBezTo>
                <a:lnTo>
                  <a:pt x="0" y="181570"/>
                </a:lnTo>
                <a:cubicBezTo>
                  <a:pt x="0" y="186519"/>
                  <a:pt x="3981" y="190500"/>
                  <a:pt x="8930" y="190500"/>
                </a:cubicBezTo>
                <a:lnTo>
                  <a:pt x="38695" y="190500"/>
                </a:lnTo>
                <a:cubicBezTo>
                  <a:pt x="43644" y="190500"/>
                  <a:pt x="47625" y="186519"/>
                  <a:pt x="47625" y="181570"/>
                </a:cubicBezTo>
                <a:lnTo>
                  <a:pt x="47625" y="166688"/>
                </a:lnTo>
                <a:lnTo>
                  <a:pt x="62508" y="166688"/>
                </a:lnTo>
                <a:cubicBezTo>
                  <a:pt x="67456" y="166688"/>
                  <a:pt x="71438" y="162706"/>
                  <a:pt x="71438" y="157758"/>
                </a:cubicBezTo>
                <a:lnTo>
                  <a:pt x="71438" y="142875"/>
                </a:lnTo>
                <a:lnTo>
                  <a:pt x="86320" y="142875"/>
                </a:lnTo>
                <a:cubicBezTo>
                  <a:pt x="88702" y="142875"/>
                  <a:pt x="90971" y="141945"/>
                  <a:pt x="92646" y="140271"/>
                </a:cubicBezTo>
                <a:lnTo>
                  <a:pt x="105035" y="127881"/>
                </a:lnTo>
                <a:cubicBezTo>
                  <a:pt x="111323" y="129890"/>
                  <a:pt x="118058" y="130969"/>
                  <a:pt x="125016" y="130969"/>
                </a:cubicBezTo>
                <a:close/>
                <a:moveTo>
                  <a:pt x="139898" y="35719"/>
                </a:moveTo>
                <a:cubicBezTo>
                  <a:pt x="148112" y="35719"/>
                  <a:pt x="154781" y="42388"/>
                  <a:pt x="154781" y="50602"/>
                </a:cubicBezTo>
                <a:cubicBezTo>
                  <a:pt x="154781" y="58816"/>
                  <a:pt x="148112" y="65484"/>
                  <a:pt x="139898" y="65484"/>
                </a:cubicBezTo>
                <a:cubicBezTo>
                  <a:pt x="131684" y="65484"/>
                  <a:pt x="125016" y="58816"/>
                  <a:pt x="125016" y="50602"/>
                </a:cubicBezTo>
                <a:cubicBezTo>
                  <a:pt x="125016" y="42388"/>
                  <a:pt x="131684" y="35719"/>
                  <a:pt x="139898" y="35719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54075" y="1530344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Token Güvenliği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5950" y="1949444"/>
            <a:ext cx="5210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Güçlü oturum yönetimi için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JWT token'ların yeterli uzunlukta ve karmaşıklıkta olması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HTTPS ile iletilmesi önerilmektedir.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37381" y="2635244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9" name="Text 7"/>
          <p:cNvSpPr/>
          <p:nvPr/>
        </p:nvSpPr>
        <p:spPr>
          <a:xfrm>
            <a:off x="835025" y="2597144"/>
            <a:ext cx="2647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timeout sürelerinin yapılandırılması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37381" y="2901944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35025" y="2863844"/>
            <a:ext cx="1933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CSRF token'larının kullanılması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84175" y="3521081"/>
            <a:ext cx="5597525" cy="2940050"/>
          </a:xfrm>
          <a:custGeom>
            <a:avLst/>
            <a:gdLst/>
            <a:ahLst/>
            <a:cxnLst/>
            <a:rect l="l" t="t" r="r" b="b"/>
            <a:pathLst>
              <a:path w="5597525" h="2940050">
                <a:moveTo>
                  <a:pt x="76206" y="0"/>
                </a:moveTo>
                <a:lnTo>
                  <a:pt x="5521319" y="0"/>
                </a:lnTo>
                <a:cubicBezTo>
                  <a:pt x="5563406" y="0"/>
                  <a:pt x="5597525" y="34119"/>
                  <a:pt x="5597525" y="76206"/>
                </a:cubicBezTo>
                <a:lnTo>
                  <a:pt x="5597525" y="2863844"/>
                </a:lnTo>
                <a:cubicBezTo>
                  <a:pt x="5597525" y="2905931"/>
                  <a:pt x="5563406" y="2940050"/>
                  <a:pt x="5521319" y="2940050"/>
                </a:cubicBezTo>
                <a:lnTo>
                  <a:pt x="76206" y="2940050"/>
                </a:lnTo>
                <a:cubicBezTo>
                  <a:pt x="34119" y="2940050"/>
                  <a:pt x="0" y="2905931"/>
                  <a:pt x="0" y="286384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39763" y="37909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4" name="Text 12"/>
          <p:cNvSpPr/>
          <p:nvPr/>
        </p:nvSpPr>
        <p:spPr>
          <a:xfrm>
            <a:off x="854075" y="3752850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Erişim Kontrolü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5950" y="4171950"/>
            <a:ext cx="52101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Rol-tabanlı erişim kontrol (RBAC) mekanizmalarının düzenli olarak güncellenmesi ve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 istekte kullanıcı yetkisinin doğrulanması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önerilmektedir.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37381" y="51054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7" name="Text 15"/>
          <p:cNvSpPr/>
          <p:nvPr/>
        </p:nvSpPr>
        <p:spPr>
          <a:xfrm>
            <a:off x="835025" y="5067300"/>
            <a:ext cx="2371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IDOR karşıtı doğrulama mekanizmaları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37381" y="53721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9" name="Text 17"/>
          <p:cNvSpPr/>
          <p:nvPr/>
        </p:nvSpPr>
        <p:spPr>
          <a:xfrm>
            <a:off x="835025" y="5334000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Logların merkezi olarak toplanması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13475" y="1298575"/>
            <a:ext cx="5597525" cy="3244850"/>
          </a:xfrm>
          <a:custGeom>
            <a:avLst/>
            <a:gdLst/>
            <a:ahLst/>
            <a:cxnLst/>
            <a:rect l="l" t="t" r="r" b="b"/>
            <a:pathLst>
              <a:path w="5597525" h="3244850">
                <a:moveTo>
                  <a:pt x="76189" y="0"/>
                </a:moveTo>
                <a:lnTo>
                  <a:pt x="5521336" y="0"/>
                </a:lnTo>
                <a:cubicBezTo>
                  <a:pt x="5563414" y="0"/>
                  <a:pt x="5597525" y="34111"/>
                  <a:pt x="5597525" y="76189"/>
                </a:cubicBezTo>
                <a:lnTo>
                  <a:pt x="5597525" y="3168661"/>
                </a:lnTo>
                <a:cubicBezTo>
                  <a:pt x="5597525" y="3210739"/>
                  <a:pt x="5563414" y="3244850"/>
                  <a:pt x="5521336" y="3244850"/>
                </a:cubicBezTo>
                <a:lnTo>
                  <a:pt x="76189" y="3244850"/>
                </a:lnTo>
                <a:cubicBezTo>
                  <a:pt x="34111" y="3244850"/>
                  <a:pt x="0" y="3210739"/>
                  <a:pt x="0" y="3168661"/>
                </a:cubicBezTo>
                <a:lnTo>
                  <a:pt x="0" y="76189"/>
                </a:lnTo>
                <a:cubicBezTo>
                  <a:pt x="0" y="34111"/>
                  <a:pt x="34111" y="0"/>
                  <a:pt x="76189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397625" y="1530344"/>
            <a:ext cx="5229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Güvenlik Önlemleri Hiyerarşisi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45250" y="202564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3" name="Text 21"/>
          <p:cNvSpPr/>
          <p:nvPr/>
        </p:nvSpPr>
        <p:spPr>
          <a:xfrm>
            <a:off x="6407150" y="2025644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054850" y="2025644"/>
            <a:ext cx="4600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Güçlü Kimlik Doğrulama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054850" y="2292344"/>
            <a:ext cx="4591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Multi-faktör doğrulama ve güçlü şifre politikaları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45250" y="263524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27" name="Text 25"/>
          <p:cNvSpPr/>
          <p:nvPr/>
        </p:nvSpPr>
        <p:spPr>
          <a:xfrm>
            <a:off x="6407150" y="2635244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54850" y="2635244"/>
            <a:ext cx="4600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 Oturum Yönetimi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054850" y="2901944"/>
            <a:ext cx="4591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 token üretimi ve session timeout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45250" y="324484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1" name="Text 29"/>
          <p:cNvSpPr/>
          <p:nvPr/>
        </p:nvSpPr>
        <p:spPr>
          <a:xfrm>
            <a:off x="6407150" y="3244844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54850" y="3244844"/>
            <a:ext cx="4600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Erişim Kontrolü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54850" y="3511544"/>
            <a:ext cx="4591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Rol-tabanlı yetkilendirme ve IDOR korunması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45250" y="385444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5" name="Text 33"/>
          <p:cNvSpPr/>
          <p:nvPr/>
        </p:nvSpPr>
        <p:spPr>
          <a:xfrm>
            <a:off x="6407150" y="3854444"/>
            <a:ext cx="53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7054850" y="3854444"/>
            <a:ext cx="4600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İzleme ve Raporlama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054850" y="4121144"/>
            <a:ext cx="4591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Anomali tespiti ve düzenli güvenlik denetimi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13475" y="4778381"/>
            <a:ext cx="5597525" cy="1682750"/>
          </a:xfrm>
          <a:custGeom>
            <a:avLst/>
            <a:gdLst/>
            <a:ahLst/>
            <a:cxnLst/>
            <a:rect l="l" t="t" r="r" b="b"/>
            <a:pathLst>
              <a:path w="5597525" h="1682750">
                <a:moveTo>
                  <a:pt x="76195" y="0"/>
                </a:moveTo>
                <a:lnTo>
                  <a:pt x="5521330" y="0"/>
                </a:lnTo>
                <a:cubicBezTo>
                  <a:pt x="5563411" y="0"/>
                  <a:pt x="5597525" y="34114"/>
                  <a:pt x="5597525" y="76195"/>
                </a:cubicBezTo>
                <a:lnTo>
                  <a:pt x="5597525" y="1606555"/>
                </a:lnTo>
                <a:cubicBezTo>
                  <a:pt x="5597525" y="1648636"/>
                  <a:pt x="5563411" y="1682750"/>
                  <a:pt x="5521330" y="1682750"/>
                </a:cubicBezTo>
                <a:lnTo>
                  <a:pt x="76195" y="1682750"/>
                </a:lnTo>
                <a:cubicBezTo>
                  <a:pt x="34114" y="1682750"/>
                  <a:pt x="0" y="1648636"/>
                  <a:pt x="0" y="160655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402388" y="5010150"/>
            <a:ext cx="521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OWASP Uyum Matrisi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45250" y="5429250"/>
            <a:ext cx="2505075" cy="342900"/>
          </a:xfrm>
          <a:custGeom>
            <a:avLst/>
            <a:gdLst/>
            <a:ahLst/>
            <a:cxnLst/>
            <a:rect l="l" t="t" r="r" b="b"/>
            <a:pathLst>
              <a:path w="2505075" h="342900">
                <a:moveTo>
                  <a:pt x="38100" y="0"/>
                </a:moveTo>
                <a:lnTo>
                  <a:pt x="2466975" y="0"/>
                </a:lnTo>
                <a:cubicBezTo>
                  <a:pt x="2488017" y="0"/>
                  <a:pt x="2505075" y="17058"/>
                  <a:pt x="2505075" y="38100"/>
                </a:cubicBezTo>
                <a:lnTo>
                  <a:pt x="2505075" y="304800"/>
                </a:lnTo>
                <a:cubicBezTo>
                  <a:pt x="2505075" y="325842"/>
                  <a:pt x="2488017" y="342900"/>
                  <a:pt x="2466975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6521450" y="5505450"/>
            <a:ext cx="1685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A07: Broken Authentication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729663" y="55340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3" name="Shape 41"/>
          <p:cNvSpPr/>
          <p:nvPr/>
        </p:nvSpPr>
        <p:spPr>
          <a:xfrm>
            <a:off x="9067800" y="5429250"/>
            <a:ext cx="2505075" cy="342900"/>
          </a:xfrm>
          <a:custGeom>
            <a:avLst/>
            <a:gdLst/>
            <a:ahLst/>
            <a:cxnLst/>
            <a:rect l="l" t="t" r="r" b="b"/>
            <a:pathLst>
              <a:path w="2505075" h="342900">
                <a:moveTo>
                  <a:pt x="38100" y="0"/>
                </a:moveTo>
                <a:lnTo>
                  <a:pt x="2466975" y="0"/>
                </a:lnTo>
                <a:cubicBezTo>
                  <a:pt x="2488017" y="0"/>
                  <a:pt x="2505075" y="17058"/>
                  <a:pt x="2505075" y="38100"/>
                </a:cubicBezTo>
                <a:lnTo>
                  <a:pt x="2505075" y="304800"/>
                </a:lnTo>
                <a:cubicBezTo>
                  <a:pt x="2505075" y="325842"/>
                  <a:pt x="2488017" y="342900"/>
                  <a:pt x="2466975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9144000" y="5505450"/>
            <a:ext cx="1733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A01: Broken Access Control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1352213" y="55340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6" name="Shape 44"/>
          <p:cNvSpPr/>
          <p:nvPr/>
        </p:nvSpPr>
        <p:spPr>
          <a:xfrm>
            <a:off x="6445250" y="5886450"/>
            <a:ext cx="2505075" cy="342900"/>
          </a:xfrm>
          <a:custGeom>
            <a:avLst/>
            <a:gdLst/>
            <a:ahLst/>
            <a:cxnLst/>
            <a:rect l="l" t="t" r="r" b="b"/>
            <a:pathLst>
              <a:path w="2505075" h="342900">
                <a:moveTo>
                  <a:pt x="38100" y="0"/>
                </a:moveTo>
                <a:lnTo>
                  <a:pt x="2466975" y="0"/>
                </a:lnTo>
                <a:cubicBezTo>
                  <a:pt x="2488017" y="0"/>
                  <a:pt x="2505075" y="17058"/>
                  <a:pt x="2505075" y="38100"/>
                </a:cubicBezTo>
                <a:lnTo>
                  <a:pt x="2505075" y="304800"/>
                </a:lnTo>
                <a:cubicBezTo>
                  <a:pt x="2505075" y="325842"/>
                  <a:pt x="2488017" y="342900"/>
                  <a:pt x="2466975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6521450" y="5962650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A02: Cryptographic Failures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729663" y="59912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9" name="Shape 47"/>
          <p:cNvSpPr/>
          <p:nvPr/>
        </p:nvSpPr>
        <p:spPr>
          <a:xfrm>
            <a:off x="9067800" y="5886450"/>
            <a:ext cx="2505075" cy="342900"/>
          </a:xfrm>
          <a:custGeom>
            <a:avLst/>
            <a:gdLst/>
            <a:ahLst/>
            <a:cxnLst/>
            <a:rect l="l" t="t" r="r" b="b"/>
            <a:pathLst>
              <a:path w="2505075" h="342900">
                <a:moveTo>
                  <a:pt x="38100" y="0"/>
                </a:moveTo>
                <a:lnTo>
                  <a:pt x="2466975" y="0"/>
                </a:lnTo>
                <a:cubicBezTo>
                  <a:pt x="2488017" y="0"/>
                  <a:pt x="2505075" y="17058"/>
                  <a:pt x="2505075" y="38100"/>
                </a:cubicBezTo>
                <a:lnTo>
                  <a:pt x="2505075" y="304800"/>
                </a:lnTo>
                <a:cubicBezTo>
                  <a:pt x="2505075" y="325842"/>
                  <a:pt x="2488017" y="342900"/>
                  <a:pt x="2466975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9144000" y="5962650"/>
            <a:ext cx="1371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A09: Security Logging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11352213" y="59912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D9A443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2275" y="372275"/>
            <a:ext cx="11521905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b="1" spc="59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GELECEK PLANI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2275" y="670095"/>
            <a:ext cx="11614974" cy="372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8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Gelecek Geliştirmeler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5377" y="1268837"/>
            <a:ext cx="5608940" cy="1942034"/>
          </a:xfrm>
          <a:custGeom>
            <a:avLst/>
            <a:gdLst/>
            <a:ahLst/>
            <a:cxnLst/>
            <a:rect l="l" t="t" r="r" b="b"/>
            <a:pathLst>
              <a:path w="5608940" h="1942034">
                <a:moveTo>
                  <a:pt x="74458" y="0"/>
                </a:moveTo>
                <a:lnTo>
                  <a:pt x="5534483" y="0"/>
                </a:lnTo>
                <a:cubicBezTo>
                  <a:pt x="5575605" y="0"/>
                  <a:pt x="5608940" y="33336"/>
                  <a:pt x="5608940" y="74458"/>
                </a:cubicBezTo>
                <a:lnTo>
                  <a:pt x="5608940" y="1867576"/>
                </a:lnTo>
                <a:cubicBezTo>
                  <a:pt x="5608940" y="1908698"/>
                  <a:pt x="5575605" y="1942034"/>
                  <a:pt x="5534483" y="1942034"/>
                </a:cubicBezTo>
                <a:lnTo>
                  <a:pt x="74458" y="1942034"/>
                </a:lnTo>
                <a:cubicBezTo>
                  <a:pt x="33336" y="1942034"/>
                  <a:pt x="0" y="1908698"/>
                  <a:pt x="0" y="1867576"/>
                </a:cubicBezTo>
                <a:lnTo>
                  <a:pt x="0" y="74458"/>
                </a:lnTo>
                <a:cubicBezTo>
                  <a:pt x="0" y="33363"/>
                  <a:pt x="33363" y="0"/>
                  <a:pt x="74458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25111" y="1532525"/>
            <a:ext cx="186137" cy="186137"/>
          </a:xfrm>
          <a:custGeom>
            <a:avLst/>
            <a:gdLst/>
            <a:ahLst/>
            <a:cxnLst/>
            <a:rect l="l" t="t" r="r" b="b"/>
            <a:pathLst>
              <a:path w="186137" h="186137">
                <a:moveTo>
                  <a:pt x="43626" y="20359"/>
                </a:moveTo>
                <a:cubicBezTo>
                  <a:pt x="43626" y="9125"/>
                  <a:pt x="52751" y="0"/>
                  <a:pt x="63985" y="0"/>
                </a:cubicBezTo>
                <a:lnTo>
                  <a:pt x="72710" y="0"/>
                </a:lnTo>
                <a:cubicBezTo>
                  <a:pt x="79145" y="0"/>
                  <a:pt x="84344" y="5199"/>
                  <a:pt x="84344" y="11634"/>
                </a:cubicBezTo>
                <a:lnTo>
                  <a:pt x="84344" y="174504"/>
                </a:lnTo>
                <a:cubicBezTo>
                  <a:pt x="84344" y="180939"/>
                  <a:pt x="79145" y="186137"/>
                  <a:pt x="72710" y="186137"/>
                </a:cubicBezTo>
                <a:lnTo>
                  <a:pt x="61076" y="186137"/>
                </a:lnTo>
                <a:cubicBezTo>
                  <a:pt x="50243" y="186137"/>
                  <a:pt x="41117" y="178721"/>
                  <a:pt x="38536" y="168687"/>
                </a:cubicBezTo>
                <a:cubicBezTo>
                  <a:pt x="38282" y="168687"/>
                  <a:pt x="38064" y="168687"/>
                  <a:pt x="37809" y="168687"/>
                </a:cubicBezTo>
                <a:cubicBezTo>
                  <a:pt x="21740" y="168687"/>
                  <a:pt x="8725" y="155672"/>
                  <a:pt x="8725" y="139603"/>
                </a:cubicBezTo>
                <a:cubicBezTo>
                  <a:pt x="8725" y="133059"/>
                  <a:pt x="10906" y="127024"/>
                  <a:pt x="14542" y="122153"/>
                </a:cubicBezTo>
                <a:cubicBezTo>
                  <a:pt x="7489" y="116845"/>
                  <a:pt x="2908" y="108410"/>
                  <a:pt x="2908" y="98885"/>
                </a:cubicBezTo>
                <a:cubicBezTo>
                  <a:pt x="2908" y="87652"/>
                  <a:pt x="9307" y="77872"/>
                  <a:pt x="18614" y="73037"/>
                </a:cubicBezTo>
                <a:cubicBezTo>
                  <a:pt x="16033" y="68675"/>
                  <a:pt x="14542" y="63585"/>
                  <a:pt x="14542" y="58168"/>
                </a:cubicBezTo>
                <a:cubicBezTo>
                  <a:pt x="14542" y="42099"/>
                  <a:pt x="27557" y="29084"/>
                  <a:pt x="43626" y="29084"/>
                </a:cubicBezTo>
                <a:lnTo>
                  <a:pt x="43626" y="20359"/>
                </a:lnTo>
                <a:close/>
                <a:moveTo>
                  <a:pt x="142511" y="20359"/>
                </a:moveTo>
                <a:lnTo>
                  <a:pt x="142511" y="29084"/>
                </a:lnTo>
                <a:cubicBezTo>
                  <a:pt x="158580" y="29084"/>
                  <a:pt x="171595" y="42099"/>
                  <a:pt x="171595" y="58168"/>
                </a:cubicBezTo>
                <a:cubicBezTo>
                  <a:pt x="171595" y="63621"/>
                  <a:pt x="170105" y="68711"/>
                  <a:pt x="167524" y="73037"/>
                </a:cubicBezTo>
                <a:cubicBezTo>
                  <a:pt x="176867" y="77872"/>
                  <a:pt x="183229" y="87615"/>
                  <a:pt x="183229" y="98885"/>
                </a:cubicBezTo>
                <a:cubicBezTo>
                  <a:pt x="183229" y="108410"/>
                  <a:pt x="178648" y="116845"/>
                  <a:pt x="171595" y="122153"/>
                </a:cubicBezTo>
                <a:cubicBezTo>
                  <a:pt x="175231" y="127024"/>
                  <a:pt x="177412" y="133059"/>
                  <a:pt x="177412" y="139603"/>
                </a:cubicBezTo>
                <a:cubicBezTo>
                  <a:pt x="177412" y="155672"/>
                  <a:pt x="164397" y="168687"/>
                  <a:pt x="148328" y="168687"/>
                </a:cubicBezTo>
                <a:cubicBezTo>
                  <a:pt x="148074" y="168687"/>
                  <a:pt x="147856" y="168687"/>
                  <a:pt x="147601" y="168687"/>
                </a:cubicBezTo>
                <a:cubicBezTo>
                  <a:pt x="145020" y="178721"/>
                  <a:pt x="135895" y="186137"/>
                  <a:pt x="125061" y="186137"/>
                </a:cubicBezTo>
                <a:lnTo>
                  <a:pt x="113427" y="186137"/>
                </a:lnTo>
                <a:cubicBezTo>
                  <a:pt x="106993" y="186137"/>
                  <a:pt x="101794" y="180939"/>
                  <a:pt x="101794" y="174504"/>
                </a:cubicBezTo>
                <a:lnTo>
                  <a:pt x="101794" y="11634"/>
                </a:lnTo>
                <a:cubicBezTo>
                  <a:pt x="101794" y="5199"/>
                  <a:pt x="106993" y="0"/>
                  <a:pt x="113427" y="0"/>
                </a:cubicBezTo>
                <a:lnTo>
                  <a:pt x="122153" y="0"/>
                </a:lnTo>
                <a:cubicBezTo>
                  <a:pt x="133386" y="0"/>
                  <a:pt x="142511" y="9125"/>
                  <a:pt x="142511" y="20359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34516" y="1495298"/>
            <a:ext cx="5016403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ML Tabanlı Geliştirmeler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01844" y="1904800"/>
            <a:ext cx="5230461" cy="4839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Gelecek versiyonlarda, </a:t>
            </a:r>
            <a:pPr>
              <a:lnSpc>
                <a:spcPct val="140000"/>
              </a:lnSpc>
            </a:pPr>
            <a:r>
              <a:rPr lang="en-US" sz="1173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makine öğrenimi tabanlı anomali tespiti</a:t>
            </a:r>
            <a:pPr>
              <a:lnSpc>
                <a:spcPct val="140000"/>
              </a:lnSpc>
            </a:pPr>
            <a:r>
              <a:rPr lang="en-US" sz="117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ve gerçek zamanlı monitör entegrasyonu planlanmaktadır.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15805" y="2574895"/>
            <a:ext cx="111682" cy="111682"/>
          </a:xfrm>
          <a:custGeom>
            <a:avLst/>
            <a:gdLst/>
            <a:ahLst/>
            <a:cxnLst/>
            <a:rect l="l" t="t" r="r" b="b"/>
            <a:pathLst>
              <a:path w="111682" h="111682">
                <a:moveTo>
                  <a:pt x="0" y="55841"/>
                </a:moveTo>
                <a:cubicBezTo>
                  <a:pt x="0" y="25022"/>
                  <a:pt x="25022" y="0"/>
                  <a:pt x="55841" y="0"/>
                </a:cubicBezTo>
                <a:cubicBezTo>
                  <a:pt x="86661" y="0"/>
                  <a:pt x="111682" y="25022"/>
                  <a:pt x="111682" y="55841"/>
                </a:cubicBezTo>
                <a:cubicBezTo>
                  <a:pt x="111682" y="86661"/>
                  <a:pt x="86661" y="111682"/>
                  <a:pt x="55841" y="111682"/>
                </a:cubicBezTo>
                <a:cubicBezTo>
                  <a:pt x="25022" y="111682"/>
                  <a:pt x="0" y="86661"/>
                  <a:pt x="0" y="5584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9" name="Text 7"/>
          <p:cNvSpPr/>
          <p:nvPr/>
        </p:nvSpPr>
        <p:spPr>
          <a:xfrm>
            <a:off x="815902" y="2537667"/>
            <a:ext cx="1879988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Davranış tabanlı anomali tespiti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5805" y="2835487"/>
            <a:ext cx="111682" cy="111682"/>
          </a:xfrm>
          <a:custGeom>
            <a:avLst/>
            <a:gdLst/>
            <a:ahLst/>
            <a:cxnLst/>
            <a:rect l="l" t="t" r="r" b="b"/>
            <a:pathLst>
              <a:path w="111682" h="111682">
                <a:moveTo>
                  <a:pt x="0" y="55841"/>
                </a:moveTo>
                <a:cubicBezTo>
                  <a:pt x="0" y="25022"/>
                  <a:pt x="25022" y="0"/>
                  <a:pt x="55841" y="0"/>
                </a:cubicBezTo>
                <a:cubicBezTo>
                  <a:pt x="86661" y="0"/>
                  <a:pt x="111682" y="25022"/>
                  <a:pt x="111682" y="55841"/>
                </a:cubicBezTo>
                <a:cubicBezTo>
                  <a:pt x="111682" y="86661"/>
                  <a:pt x="86661" y="111682"/>
                  <a:pt x="55841" y="111682"/>
                </a:cubicBezTo>
                <a:cubicBezTo>
                  <a:pt x="25022" y="111682"/>
                  <a:pt x="0" y="86661"/>
                  <a:pt x="0" y="5584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15902" y="2798260"/>
            <a:ext cx="1945136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Otomatik false positive filtreleme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11754" y="1268837"/>
            <a:ext cx="5608940" cy="1942034"/>
          </a:xfrm>
          <a:custGeom>
            <a:avLst/>
            <a:gdLst/>
            <a:ahLst/>
            <a:cxnLst/>
            <a:rect l="l" t="t" r="r" b="b"/>
            <a:pathLst>
              <a:path w="5608940" h="1942034">
                <a:moveTo>
                  <a:pt x="74458" y="0"/>
                </a:moveTo>
                <a:lnTo>
                  <a:pt x="5534483" y="0"/>
                </a:lnTo>
                <a:cubicBezTo>
                  <a:pt x="5575605" y="0"/>
                  <a:pt x="5608940" y="33336"/>
                  <a:pt x="5608940" y="74458"/>
                </a:cubicBezTo>
                <a:lnTo>
                  <a:pt x="5608940" y="1867576"/>
                </a:lnTo>
                <a:cubicBezTo>
                  <a:pt x="5608940" y="1908698"/>
                  <a:pt x="5575605" y="1942034"/>
                  <a:pt x="5534483" y="1942034"/>
                </a:cubicBezTo>
                <a:lnTo>
                  <a:pt x="74458" y="1942034"/>
                </a:lnTo>
                <a:cubicBezTo>
                  <a:pt x="33336" y="1942034"/>
                  <a:pt x="0" y="1908698"/>
                  <a:pt x="0" y="1867576"/>
                </a:cubicBezTo>
                <a:lnTo>
                  <a:pt x="0" y="74458"/>
                </a:lnTo>
                <a:cubicBezTo>
                  <a:pt x="0" y="33363"/>
                  <a:pt x="33363" y="0"/>
                  <a:pt x="74458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449855" y="1532525"/>
            <a:ext cx="209405" cy="186137"/>
          </a:xfrm>
          <a:custGeom>
            <a:avLst/>
            <a:gdLst/>
            <a:ahLst/>
            <a:cxnLst/>
            <a:rect l="l" t="t" r="r" b="b"/>
            <a:pathLst>
              <a:path w="209405" h="186137">
                <a:moveTo>
                  <a:pt x="90160" y="31992"/>
                </a:moveTo>
                <a:lnTo>
                  <a:pt x="119244" y="31992"/>
                </a:lnTo>
                <a:lnTo>
                  <a:pt x="119244" y="49443"/>
                </a:lnTo>
                <a:lnTo>
                  <a:pt x="90160" y="49443"/>
                </a:lnTo>
                <a:lnTo>
                  <a:pt x="90160" y="31992"/>
                </a:lnTo>
                <a:close/>
                <a:moveTo>
                  <a:pt x="87252" y="11634"/>
                </a:moveTo>
                <a:cubicBezTo>
                  <a:pt x="77618" y="11634"/>
                  <a:pt x="69802" y="19450"/>
                  <a:pt x="69802" y="29084"/>
                </a:cubicBezTo>
                <a:lnTo>
                  <a:pt x="69802" y="52351"/>
                </a:lnTo>
                <a:cubicBezTo>
                  <a:pt x="69802" y="61985"/>
                  <a:pt x="77618" y="69802"/>
                  <a:pt x="87252" y="69802"/>
                </a:cubicBezTo>
                <a:lnTo>
                  <a:pt x="93069" y="69802"/>
                </a:lnTo>
                <a:lnTo>
                  <a:pt x="93069" y="81435"/>
                </a:lnTo>
                <a:lnTo>
                  <a:pt x="11634" y="81435"/>
                </a:lnTo>
                <a:cubicBezTo>
                  <a:pt x="5199" y="81435"/>
                  <a:pt x="0" y="86634"/>
                  <a:pt x="0" y="93069"/>
                </a:cubicBezTo>
                <a:cubicBezTo>
                  <a:pt x="0" y="99504"/>
                  <a:pt x="5199" y="104702"/>
                  <a:pt x="11634" y="104702"/>
                </a:cubicBezTo>
                <a:lnTo>
                  <a:pt x="46534" y="104702"/>
                </a:lnTo>
                <a:lnTo>
                  <a:pt x="46534" y="116336"/>
                </a:lnTo>
                <a:lnTo>
                  <a:pt x="40718" y="116336"/>
                </a:lnTo>
                <a:cubicBezTo>
                  <a:pt x="31083" y="116336"/>
                  <a:pt x="23267" y="124152"/>
                  <a:pt x="23267" y="133786"/>
                </a:cubicBezTo>
                <a:lnTo>
                  <a:pt x="23267" y="157053"/>
                </a:lnTo>
                <a:cubicBezTo>
                  <a:pt x="23267" y="166688"/>
                  <a:pt x="31083" y="174504"/>
                  <a:pt x="40718" y="174504"/>
                </a:cubicBezTo>
                <a:lnTo>
                  <a:pt x="75618" y="174504"/>
                </a:lnTo>
                <a:cubicBezTo>
                  <a:pt x="85252" y="174504"/>
                  <a:pt x="93069" y="166688"/>
                  <a:pt x="93069" y="157053"/>
                </a:cubicBezTo>
                <a:lnTo>
                  <a:pt x="93069" y="133786"/>
                </a:lnTo>
                <a:cubicBezTo>
                  <a:pt x="93069" y="124152"/>
                  <a:pt x="85252" y="116336"/>
                  <a:pt x="75618" y="116336"/>
                </a:cubicBezTo>
                <a:lnTo>
                  <a:pt x="69802" y="116336"/>
                </a:lnTo>
                <a:lnTo>
                  <a:pt x="69802" y="104702"/>
                </a:lnTo>
                <a:lnTo>
                  <a:pt x="139603" y="104702"/>
                </a:lnTo>
                <a:lnTo>
                  <a:pt x="139603" y="116336"/>
                </a:lnTo>
                <a:lnTo>
                  <a:pt x="133786" y="116336"/>
                </a:lnTo>
                <a:cubicBezTo>
                  <a:pt x="124152" y="116336"/>
                  <a:pt x="116336" y="124152"/>
                  <a:pt x="116336" y="133786"/>
                </a:cubicBezTo>
                <a:lnTo>
                  <a:pt x="116336" y="157053"/>
                </a:lnTo>
                <a:cubicBezTo>
                  <a:pt x="116336" y="166688"/>
                  <a:pt x="124152" y="174504"/>
                  <a:pt x="133786" y="174504"/>
                </a:cubicBezTo>
                <a:lnTo>
                  <a:pt x="168687" y="174504"/>
                </a:lnTo>
                <a:cubicBezTo>
                  <a:pt x="178321" y="174504"/>
                  <a:pt x="186137" y="166688"/>
                  <a:pt x="186137" y="157053"/>
                </a:cubicBezTo>
                <a:lnTo>
                  <a:pt x="186137" y="133786"/>
                </a:lnTo>
                <a:cubicBezTo>
                  <a:pt x="186137" y="124152"/>
                  <a:pt x="178321" y="116336"/>
                  <a:pt x="168687" y="116336"/>
                </a:cubicBezTo>
                <a:lnTo>
                  <a:pt x="162870" y="116336"/>
                </a:lnTo>
                <a:lnTo>
                  <a:pt x="162870" y="104702"/>
                </a:lnTo>
                <a:lnTo>
                  <a:pt x="197771" y="104702"/>
                </a:lnTo>
                <a:cubicBezTo>
                  <a:pt x="204206" y="104702"/>
                  <a:pt x="209405" y="99504"/>
                  <a:pt x="209405" y="93069"/>
                </a:cubicBezTo>
                <a:cubicBezTo>
                  <a:pt x="209405" y="86634"/>
                  <a:pt x="204206" y="81435"/>
                  <a:pt x="197771" y="81435"/>
                </a:cubicBezTo>
                <a:lnTo>
                  <a:pt x="116336" y="81435"/>
                </a:lnTo>
                <a:lnTo>
                  <a:pt x="116336" y="69802"/>
                </a:lnTo>
                <a:lnTo>
                  <a:pt x="122153" y="69802"/>
                </a:lnTo>
                <a:cubicBezTo>
                  <a:pt x="131787" y="69802"/>
                  <a:pt x="139603" y="61985"/>
                  <a:pt x="139603" y="52351"/>
                </a:cubicBezTo>
                <a:lnTo>
                  <a:pt x="139603" y="29084"/>
                </a:lnTo>
                <a:cubicBezTo>
                  <a:pt x="139603" y="19450"/>
                  <a:pt x="131787" y="11634"/>
                  <a:pt x="122153" y="11634"/>
                </a:cubicBezTo>
                <a:lnTo>
                  <a:pt x="87252" y="11634"/>
                </a:lnTo>
                <a:close/>
                <a:moveTo>
                  <a:pt x="162870" y="136695"/>
                </a:moveTo>
                <a:lnTo>
                  <a:pt x="165779" y="136695"/>
                </a:lnTo>
                <a:lnTo>
                  <a:pt x="165779" y="154145"/>
                </a:lnTo>
                <a:lnTo>
                  <a:pt x="136695" y="154145"/>
                </a:lnTo>
                <a:lnTo>
                  <a:pt x="136695" y="136695"/>
                </a:lnTo>
                <a:lnTo>
                  <a:pt x="162870" y="136695"/>
                </a:lnTo>
                <a:close/>
                <a:moveTo>
                  <a:pt x="69802" y="136695"/>
                </a:moveTo>
                <a:lnTo>
                  <a:pt x="72710" y="136695"/>
                </a:lnTo>
                <a:lnTo>
                  <a:pt x="72710" y="154145"/>
                </a:lnTo>
                <a:lnTo>
                  <a:pt x="43626" y="154145"/>
                </a:lnTo>
                <a:lnTo>
                  <a:pt x="43626" y="136695"/>
                </a:lnTo>
                <a:lnTo>
                  <a:pt x="69802" y="136695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4" name="Text 12"/>
          <p:cNvSpPr/>
          <p:nvPr/>
        </p:nvSpPr>
        <p:spPr>
          <a:xfrm>
            <a:off x="6670894" y="1495298"/>
            <a:ext cx="5016403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Protokol Desteği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438222" y="1904800"/>
            <a:ext cx="5230461" cy="4839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Daha fazla servis protokolü desteği </a:t>
            </a:r>
            <a:pPr>
              <a:lnSpc>
                <a:spcPct val="140000"/>
              </a:lnSpc>
            </a:pPr>
            <a:r>
              <a:rPr lang="en-US" sz="1173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(gRPC, GraphQL)</a:t>
            </a:r>
            <a:pPr>
              <a:lnSpc>
                <a:spcPct val="140000"/>
              </a:lnSpc>
            </a:pPr>
            <a:r>
              <a:rPr lang="en-US" sz="1173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ve CI/CD pipeline entegrasyonu eklenecektir.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452182" y="2574895"/>
            <a:ext cx="111682" cy="111682"/>
          </a:xfrm>
          <a:custGeom>
            <a:avLst/>
            <a:gdLst/>
            <a:ahLst/>
            <a:cxnLst/>
            <a:rect l="l" t="t" r="r" b="b"/>
            <a:pathLst>
              <a:path w="111682" h="111682">
                <a:moveTo>
                  <a:pt x="0" y="55841"/>
                </a:moveTo>
                <a:cubicBezTo>
                  <a:pt x="0" y="25022"/>
                  <a:pt x="25022" y="0"/>
                  <a:pt x="55841" y="0"/>
                </a:cubicBezTo>
                <a:cubicBezTo>
                  <a:pt x="86661" y="0"/>
                  <a:pt x="111682" y="25022"/>
                  <a:pt x="111682" y="55841"/>
                </a:cubicBezTo>
                <a:cubicBezTo>
                  <a:pt x="111682" y="86661"/>
                  <a:pt x="86661" y="111682"/>
                  <a:pt x="55841" y="111682"/>
                </a:cubicBezTo>
                <a:cubicBezTo>
                  <a:pt x="25022" y="111682"/>
                  <a:pt x="0" y="86661"/>
                  <a:pt x="0" y="5584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7" name="Text 15"/>
          <p:cNvSpPr/>
          <p:nvPr/>
        </p:nvSpPr>
        <p:spPr>
          <a:xfrm>
            <a:off x="6652280" y="2537667"/>
            <a:ext cx="1368110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GraphQL sorgu analizi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452182" y="2835487"/>
            <a:ext cx="111682" cy="111682"/>
          </a:xfrm>
          <a:custGeom>
            <a:avLst/>
            <a:gdLst/>
            <a:ahLst/>
            <a:cxnLst/>
            <a:rect l="l" t="t" r="r" b="b"/>
            <a:pathLst>
              <a:path w="111682" h="111682">
                <a:moveTo>
                  <a:pt x="0" y="55841"/>
                </a:moveTo>
                <a:cubicBezTo>
                  <a:pt x="0" y="25022"/>
                  <a:pt x="25022" y="0"/>
                  <a:pt x="55841" y="0"/>
                </a:cubicBezTo>
                <a:cubicBezTo>
                  <a:pt x="86661" y="0"/>
                  <a:pt x="111682" y="25022"/>
                  <a:pt x="111682" y="55841"/>
                </a:cubicBezTo>
                <a:cubicBezTo>
                  <a:pt x="111682" y="86661"/>
                  <a:pt x="86661" y="111682"/>
                  <a:pt x="55841" y="111682"/>
                </a:cubicBezTo>
                <a:cubicBezTo>
                  <a:pt x="25022" y="111682"/>
                  <a:pt x="0" y="86661"/>
                  <a:pt x="0" y="5584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9" name="Text 17"/>
          <p:cNvSpPr/>
          <p:nvPr/>
        </p:nvSpPr>
        <p:spPr>
          <a:xfrm>
            <a:off x="6652280" y="2798260"/>
            <a:ext cx="1758998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 Actions entegrasyonu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75377" y="3440446"/>
            <a:ext cx="11444348" cy="2137478"/>
          </a:xfrm>
          <a:custGeom>
            <a:avLst/>
            <a:gdLst/>
            <a:ahLst/>
            <a:cxnLst/>
            <a:rect l="l" t="t" r="r" b="b"/>
            <a:pathLst>
              <a:path w="11444348" h="2137478">
                <a:moveTo>
                  <a:pt x="74448" y="0"/>
                </a:moveTo>
                <a:lnTo>
                  <a:pt x="11369900" y="0"/>
                </a:lnTo>
                <a:cubicBezTo>
                  <a:pt x="11411016" y="0"/>
                  <a:pt x="11444348" y="33332"/>
                  <a:pt x="11444348" y="74448"/>
                </a:cubicBezTo>
                <a:lnTo>
                  <a:pt x="11444348" y="2063030"/>
                </a:lnTo>
                <a:cubicBezTo>
                  <a:pt x="11444348" y="2104146"/>
                  <a:pt x="11411016" y="2137478"/>
                  <a:pt x="11369900" y="2137478"/>
                </a:cubicBezTo>
                <a:lnTo>
                  <a:pt x="74448" y="2137478"/>
                </a:lnTo>
                <a:cubicBezTo>
                  <a:pt x="33332" y="2137478"/>
                  <a:pt x="0" y="2104146"/>
                  <a:pt x="0" y="2063030"/>
                </a:cubicBezTo>
                <a:lnTo>
                  <a:pt x="0" y="74448"/>
                </a:lnTo>
                <a:cubicBezTo>
                  <a:pt x="0" y="33332"/>
                  <a:pt x="33332" y="0"/>
                  <a:pt x="74448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546003" y="3666907"/>
            <a:ext cx="11103096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9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Geliştirme Yol Haritası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04947" y="4191194"/>
            <a:ext cx="2630742" cy="1160256"/>
          </a:xfrm>
          <a:custGeom>
            <a:avLst/>
            <a:gdLst/>
            <a:ahLst/>
            <a:cxnLst/>
            <a:rect l="l" t="t" r="r" b="b"/>
            <a:pathLst>
              <a:path w="2630742" h="1160256">
                <a:moveTo>
                  <a:pt x="74454" y="0"/>
                </a:moveTo>
                <a:lnTo>
                  <a:pt x="2556288" y="0"/>
                </a:lnTo>
                <a:cubicBezTo>
                  <a:pt x="2597408" y="0"/>
                  <a:pt x="2630742" y="33334"/>
                  <a:pt x="2630742" y="74454"/>
                </a:cubicBezTo>
                <a:lnTo>
                  <a:pt x="2630742" y="1085803"/>
                </a:lnTo>
                <a:cubicBezTo>
                  <a:pt x="2630742" y="1126922"/>
                  <a:pt x="2597408" y="1160256"/>
                  <a:pt x="2556288" y="1160256"/>
                </a:cubicBezTo>
                <a:lnTo>
                  <a:pt x="74454" y="1160256"/>
                </a:lnTo>
                <a:cubicBezTo>
                  <a:pt x="33334" y="1160256"/>
                  <a:pt x="0" y="1126922"/>
                  <a:pt x="0" y="1085803"/>
                </a:cubicBezTo>
                <a:lnTo>
                  <a:pt x="0" y="74454"/>
                </a:lnTo>
                <a:cubicBezTo>
                  <a:pt x="0" y="33362"/>
                  <a:pt x="33362" y="0"/>
                  <a:pt x="7445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01118" y="4343200"/>
            <a:ext cx="2438400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Q1 2025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19731" y="4715475"/>
            <a:ext cx="2401173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 Entegrasyonu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24385" y="5013295"/>
            <a:ext cx="2391866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Anomali tespiti ve filtreleme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389737" y="4191194"/>
            <a:ext cx="2630742" cy="1160256"/>
          </a:xfrm>
          <a:custGeom>
            <a:avLst/>
            <a:gdLst/>
            <a:ahLst/>
            <a:cxnLst/>
            <a:rect l="l" t="t" r="r" b="b"/>
            <a:pathLst>
              <a:path w="2630742" h="1160256">
                <a:moveTo>
                  <a:pt x="74454" y="0"/>
                </a:moveTo>
                <a:lnTo>
                  <a:pt x="2556288" y="0"/>
                </a:lnTo>
                <a:cubicBezTo>
                  <a:pt x="2597408" y="0"/>
                  <a:pt x="2630742" y="33334"/>
                  <a:pt x="2630742" y="74454"/>
                </a:cubicBezTo>
                <a:lnTo>
                  <a:pt x="2630742" y="1085803"/>
                </a:lnTo>
                <a:cubicBezTo>
                  <a:pt x="2630742" y="1126922"/>
                  <a:pt x="2597408" y="1160256"/>
                  <a:pt x="2556288" y="1160256"/>
                </a:cubicBezTo>
                <a:lnTo>
                  <a:pt x="74454" y="1160256"/>
                </a:lnTo>
                <a:cubicBezTo>
                  <a:pt x="33334" y="1160256"/>
                  <a:pt x="0" y="1126922"/>
                  <a:pt x="0" y="1085803"/>
                </a:cubicBezTo>
                <a:lnTo>
                  <a:pt x="0" y="74454"/>
                </a:lnTo>
                <a:cubicBezTo>
                  <a:pt x="0" y="33362"/>
                  <a:pt x="33362" y="0"/>
                  <a:pt x="7445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3485908" y="4343200"/>
            <a:ext cx="2438400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Q2 2025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3504521" y="4715475"/>
            <a:ext cx="2401173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Dashboard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509175" y="5013295"/>
            <a:ext cx="2391866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 tabanlı raporlama arayüzü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74527" y="4191194"/>
            <a:ext cx="2630742" cy="1160256"/>
          </a:xfrm>
          <a:custGeom>
            <a:avLst/>
            <a:gdLst/>
            <a:ahLst/>
            <a:cxnLst/>
            <a:rect l="l" t="t" r="r" b="b"/>
            <a:pathLst>
              <a:path w="2630742" h="1160256">
                <a:moveTo>
                  <a:pt x="74454" y="0"/>
                </a:moveTo>
                <a:lnTo>
                  <a:pt x="2556288" y="0"/>
                </a:lnTo>
                <a:cubicBezTo>
                  <a:pt x="2597408" y="0"/>
                  <a:pt x="2630742" y="33334"/>
                  <a:pt x="2630742" y="74454"/>
                </a:cubicBezTo>
                <a:lnTo>
                  <a:pt x="2630742" y="1085803"/>
                </a:lnTo>
                <a:cubicBezTo>
                  <a:pt x="2630742" y="1126922"/>
                  <a:pt x="2597408" y="1160256"/>
                  <a:pt x="2556288" y="1160256"/>
                </a:cubicBezTo>
                <a:lnTo>
                  <a:pt x="74454" y="1160256"/>
                </a:lnTo>
                <a:cubicBezTo>
                  <a:pt x="33334" y="1160256"/>
                  <a:pt x="0" y="1126922"/>
                  <a:pt x="0" y="1085803"/>
                </a:cubicBezTo>
                <a:lnTo>
                  <a:pt x="0" y="74454"/>
                </a:lnTo>
                <a:cubicBezTo>
                  <a:pt x="0" y="33362"/>
                  <a:pt x="33362" y="0"/>
                  <a:pt x="7445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270698" y="4343200"/>
            <a:ext cx="2438400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Q3 2025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289312" y="4715475"/>
            <a:ext cx="2401173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Protokol Genişletme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293965" y="5013295"/>
            <a:ext cx="2391866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gRPC ve GraphQL desteği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959317" y="4191194"/>
            <a:ext cx="2630742" cy="1160256"/>
          </a:xfrm>
          <a:custGeom>
            <a:avLst/>
            <a:gdLst/>
            <a:ahLst/>
            <a:cxnLst/>
            <a:rect l="l" t="t" r="r" b="b"/>
            <a:pathLst>
              <a:path w="2630742" h="1160256">
                <a:moveTo>
                  <a:pt x="74454" y="0"/>
                </a:moveTo>
                <a:lnTo>
                  <a:pt x="2556288" y="0"/>
                </a:lnTo>
                <a:cubicBezTo>
                  <a:pt x="2597408" y="0"/>
                  <a:pt x="2630742" y="33334"/>
                  <a:pt x="2630742" y="74454"/>
                </a:cubicBezTo>
                <a:lnTo>
                  <a:pt x="2630742" y="1085803"/>
                </a:lnTo>
                <a:cubicBezTo>
                  <a:pt x="2630742" y="1126922"/>
                  <a:pt x="2597408" y="1160256"/>
                  <a:pt x="2556288" y="1160256"/>
                </a:cubicBezTo>
                <a:lnTo>
                  <a:pt x="74454" y="1160256"/>
                </a:lnTo>
                <a:cubicBezTo>
                  <a:pt x="33334" y="1160256"/>
                  <a:pt x="0" y="1126922"/>
                  <a:pt x="0" y="1085803"/>
                </a:cubicBezTo>
                <a:lnTo>
                  <a:pt x="0" y="74454"/>
                </a:lnTo>
                <a:cubicBezTo>
                  <a:pt x="0" y="33362"/>
                  <a:pt x="33362" y="0"/>
                  <a:pt x="7445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9055488" y="4343200"/>
            <a:ext cx="2438400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59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Q4 2025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074102" y="4715475"/>
            <a:ext cx="2401173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CI/CD Entegrasyonu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078755" y="5013295"/>
            <a:ext cx="2391866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DevOps pipeline entegrasyonu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75377" y="5810589"/>
            <a:ext cx="3710339" cy="1048574"/>
          </a:xfrm>
          <a:custGeom>
            <a:avLst/>
            <a:gdLst/>
            <a:ahLst/>
            <a:cxnLst/>
            <a:rect l="l" t="t" r="r" b="b"/>
            <a:pathLst>
              <a:path w="3710339" h="1048574">
                <a:moveTo>
                  <a:pt x="74459" y="0"/>
                </a:moveTo>
                <a:lnTo>
                  <a:pt x="3635880" y="0"/>
                </a:lnTo>
                <a:cubicBezTo>
                  <a:pt x="3676975" y="0"/>
                  <a:pt x="3710339" y="33364"/>
                  <a:pt x="3710339" y="74459"/>
                </a:cubicBezTo>
                <a:lnTo>
                  <a:pt x="3710339" y="974115"/>
                </a:lnTo>
                <a:cubicBezTo>
                  <a:pt x="3710339" y="1015210"/>
                  <a:pt x="3676975" y="1048574"/>
                  <a:pt x="3635880" y="1048574"/>
                </a:cubicBezTo>
                <a:lnTo>
                  <a:pt x="74459" y="1048574"/>
                </a:lnTo>
                <a:cubicBezTo>
                  <a:pt x="33364" y="1048574"/>
                  <a:pt x="0" y="1015210"/>
                  <a:pt x="0" y="974115"/>
                </a:cubicBezTo>
                <a:lnTo>
                  <a:pt x="0" y="74459"/>
                </a:lnTo>
                <a:cubicBezTo>
                  <a:pt x="0" y="33364"/>
                  <a:pt x="33364" y="0"/>
                  <a:pt x="74459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2119155" y="5962595"/>
            <a:ext cx="223365" cy="223365"/>
          </a:xfrm>
          <a:custGeom>
            <a:avLst/>
            <a:gdLst/>
            <a:ahLst/>
            <a:cxnLst/>
            <a:rect l="l" t="t" r="r" b="b"/>
            <a:pathLst>
              <a:path w="223365" h="223365">
                <a:moveTo>
                  <a:pt x="27921" y="27921"/>
                </a:moveTo>
                <a:cubicBezTo>
                  <a:pt x="27921" y="20199"/>
                  <a:pt x="21682" y="13960"/>
                  <a:pt x="13960" y="13960"/>
                </a:cubicBezTo>
                <a:cubicBezTo>
                  <a:pt x="6239" y="13960"/>
                  <a:pt x="0" y="20199"/>
                  <a:pt x="0" y="27921"/>
                </a:cubicBezTo>
                <a:lnTo>
                  <a:pt x="0" y="174504"/>
                </a:lnTo>
                <a:cubicBezTo>
                  <a:pt x="0" y="193786"/>
                  <a:pt x="15618" y="209405"/>
                  <a:pt x="34901" y="209405"/>
                </a:cubicBezTo>
                <a:lnTo>
                  <a:pt x="209405" y="209405"/>
                </a:lnTo>
                <a:cubicBezTo>
                  <a:pt x="217126" y="209405"/>
                  <a:pt x="223365" y="203166"/>
                  <a:pt x="223365" y="195444"/>
                </a:cubicBezTo>
                <a:cubicBezTo>
                  <a:pt x="223365" y="187722"/>
                  <a:pt x="217126" y="181484"/>
                  <a:pt x="209405" y="181484"/>
                </a:cubicBezTo>
                <a:lnTo>
                  <a:pt x="34901" y="181484"/>
                </a:lnTo>
                <a:cubicBezTo>
                  <a:pt x="31062" y="181484"/>
                  <a:pt x="27921" y="178343"/>
                  <a:pt x="27921" y="174504"/>
                </a:cubicBezTo>
                <a:lnTo>
                  <a:pt x="27921" y="27921"/>
                </a:lnTo>
                <a:close/>
                <a:moveTo>
                  <a:pt x="205304" y="65701"/>
                </a:moveTo>
                <a:cubicBezTo>
                  <a:pt x="210757" y="60247"/>
                  <a:pt x="210757" y="51391"/>
                  <a:pt x="205304" y="45938"/>
                </a:cubicBezTo>
                <a:cubicBezTo>
                  <a:pt x="199850" y="40485"/>
                  <a:pt x="190994" y="40485"/>
                  <a:pt x="185541" y="45938"/>
                </a:cubicBezTo>
                <a:lnTo>
                  <a:pt x="139603" y="91920"/>
                </a:lnTo>
                <a:lnTo>
                  <a:pt x="114562" y="66922"/>
                </a:lnTo>
                <a:cubicBezTo>
                  <a:pt x="109109" y="61469"/>
                  <a:pt x="100252" y="61469"/>
                  <a:pt x="94799" y="66922"/>
                </a:cubicBezTo>
                <a:lnTo>
                  <a:pt x="52918" y="108803"/>
                </a:lnTo>
                <a:cubicBezTo>
                  <a:pt x="47465" y="114256"/>
                  <a:pt x="47465" y="123112"/>
                  <a:pt x="52918" y="128566"/>
                </a:cubicBezTo>
                <a:cubicBezTo>
                  <a:pt x="58372" y="134019"/>
                  <a:pt x="67228" y="134019"/>
                  <a:pt x="72681" y="128566"/>
                </a:cubicBezTo>
                <a:lnTo>
                  <a:pt x="104702" y="96544"/>
                </a:lnTo>
                <a:lnTo>
                  <a:pt x="129744" y="121586"/>
                </a:lnTo>
                <a:cubicBezTo>
                  <a:pt x="135197" y="127039"/>
                  <a:pt x="144053" y="127039"/>
                  <a:pt x="149506" y="121586"/>
                </a:cubicBezTo>
                <a:lnTo>
                  <a:pt x="205347" y="65744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0" name="Text 38"/>
          <p:cNvSpPr/>
          <p:nvPr/>
        </p:nvSpPr>
        <p:spPr>
          <a:xfrm>
            <a:off x="490162" y="6260415"/>
            <a:ext cx="3480769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Aktif Geliştirme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94815" y="6521008"/>
            <a:ext cx="3471463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Sürekli iyileştirme ve güncelleme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241509" y="5810589"/>
            <a:ext cx="3710339" cy="1048574"/>
          </a:xfrm>
          <a:custGeom>
            <a:avLst/>
            <a:gdLst/>
            <a:ahLst/>
            <a:cxnLst/>
            <a:rect l="l" t="t" r="r" b="b"/>
            <a:pathLst>
              <a:path w="3710339" h="1048574">
                <a:moveTo>
                  <a:pt x="74459" y="0"/>
                </a:moveTo>
                <a:lnTo>
                  <a:pt x="3635880" y="0"/>
                </a:lnTo>
                <a:cubicBezTo>
                  <a:pt x="3676975" y="0"/>
                  <a:pt x="3710339" y="33364"/>
                  <a:pt x="3710339" y="74459"/>
                </a:cubicBezTo>
                <a:lnTo>
                  <a:pt x="3710339" y="974115"/>
                </a:lnTo>
                <a:cubicBezTo>
                  <a:pt x="3710339" y="1015210"/>
                  <a:pt x="3676975" y="1048574"/>
                  <a:pt x="3635880" y="1048574"/>
                </a:cubicBezTo>
                <a:lnTo>
                  <a:pt x="74459" y="1048574"/>
                </a:lnTo>
                <a:cubicBezTo>
                  <a:pt x="33364" y="1048574"/>
                  <a:pt x="0" y="1015210"/>
                  <a:pt x="0" y="974115"/>
                </a:cubicBezTo>
                <a:lnTo>
                  <a:pt x="0" y="74459"/>
                </a:lnTo>
                <a:cubicBezTo>
                  <a:pt x="0" y="33364"/>
                  <a:pt x="33364" y="0"/>
                  <a:pt x="74459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5957367" y="5962595"/>
            <a:ext cx="279206" cy="223365"/>
          </a:xfrm>
          <a:custGeom>
            <a:avLst/>
            <a:gdLst/>
            <a:ahLst/>
            <a:cxnLst/>
            <a:rect l="l" t="t" r="r" b="b"/>
            <a:pathLst>
              <a:path w="279206" h="223365">
                <a:moveTo>
                  <a:pt x="139603" y="6980"/>
                </a:moveTo>
                <a:cubicBezTo>
                  <a:pt x="164644" y="6980"/>
                  <a:pt x="184974" y="27310"/>
                  <a:pt x="184974" y="52351"/>
                </a:cubicBezTo>
                <a:cubicBezTo>
                  <a:pt x="184974" y="77392"/>
                  <a:pt x="164644" y="97722"/>
                  <a:pt x="139603" y="97722"/>
                </a:cubicBezTo>
                <a:cubicBezTo>
                  <a:pt x="114562" y="97722"/>
                  <a:pt x="94232" y="77392"/>
                  <a:pt x="94232" y="52351"/>
                </a:cubicBezTo>
                <a:cubicBezTo>
                  <a:pt x="94232" y="27310"/>
                  <a:pt x="114562" y="6980"/>
                  <a:pt x="139603" y="6980"/>
                </a:cubicBezTo>
                <a:close/>
                <a:moveTo>
                  <a:pt x="41881" y="38391"/>
                </a:moveTo>
                <a:cubicBezTo>
                  <a:pt x="59217" y="38391"/>
                  <a:pt x="73292" y="52465"/>
                  <a:pt x="73292" y="69802"/>
                </a:cubicBezTo>
                <a:cubicBezTo>
                  <a:pt x="73292" y="87138"/>
                  <a:pt x="59217" y="101212"/>
                  <a:pt x="41881" y="101212"/>
                </a:cubicBezTo>
                <a:cubicBezTo>
                  <a:pt x="24545" y="101212"/>
                  <a:pt x="10470" y="87138"/>
                  <a:pt x="10470" y="69802"/>
                </a:cubicBezTo>
                <a:cubicBezTo>
                  <a:pt x="10470" y="52465"/>
                  <a:pt x="24545" y="38391"/>
                  <a:pt x="41881" y="38391"/>
                </a:cubicBezTo>
                <a:close/>
                <a:moveTo>
                  <a:pt x="0" y="181484"/>
                </a:moveTo>
                <a:cubicBezTo>
                  <a:pt x="0" y="150640"/>
                  <a:pt x="24998" y="125643"/>
                  <a:pt x="55841" y="125643"/>
                </a:cubicBezTo>
                <a:cubicBezTo>
                  <a:pt x="61425" y="125643"/>
                  <a:pt x="66835" y="126472"/>
                  <a:pt x="71939" y="127999"/>
                </a:cubicBezTo>
                <a:cubicBezTo>
                  <a:pt x="57586" y="144053"/>
                  <a:pt x="48861" y="165255"/>
                  <a:pt x="48861" y="188464"/>
                </a:cubicBezTo>
                <a:lnTo>
                  <a:pt x="48861" y="195444"/>
                </a:lnTo>
                <a:cubicBezTo>
                  <a:pt x="48861" y="200418"/>
                  <a:pt x="49908" y="205129"/>
                  <a:pt x="51784" y="209405"/>
                </a:cubicBezTo>
                <a:lnTo>
                  <a:pt x="13960" y="209405"/>
                </a:lnTo>
                <a:cubicBezTo>
                  <a:pt x="6239" y="209405"/>
                  <a:pt x="0" y="203166"/>
                  <a:pt x="0" y="195444"/>
                </a:cubicBezTo>
                <a:lnTo>
                  <a:pt x="0" y="181484"/>
                </a:lnTo>
                <a:close/>
                <a:moveTo>
                  <a:pt x="227422" y="209405"/>
                </a:moveTo>
                <a:cubicBezTo>
                  <a:pt x="229298" y="205129"/>
                  <a:pt x="230345" y="200418"/>
                  <a:pt x="230345" y="195444"/>
                </a:cubicBezTo>
                <a:lnTo>
                  <a:pt x="230345" y="188464"/>
                </a:lnTo>
                <a:cubicBezTo>
                  <a:pt x="230345" y="165255"/>
                  <a:pt x="221620" y="144053"/>
                  <a:pt x="207267" y="127999"/>
                </a:cubicBezTo>
                <a:cubicBezTo>
                  <a:pt x="212371" y="126472"/>
                  <a:pt x="217781" y="125643"/>
                  <a:pt x="223365" y="125643"/>
                </a:cubicBezTo>
                <a:cubicBezTo>
                  <a:pt x="254208" y="125643"/>
                  <a:pt x="279206" y="150640"/>
                  <a:pt x="279206" y="181484"/>
                </a:cubicBezTo>
                <a:lnTo>
                  <a:pt x="279206" y="195444"/>
                </a:lnTo>
                <a:cubicBezTo>
                  <a:pt x="279206" y="203166"/>
                  <a:pt x="272968" y="209405"/>
                  <a:pt x="265246" y="209405"/>
                </a:cubicBezTo>
                <a:lnTo>
                  <a:pt x="227422" y="209405"/>
                </a:lnTo>
                <a:close/>
                <a:moveTo>
                  <a:pt x="205915" y="69802"/>
                </a:moveTo>
                <a:cubicBezTo>
                  <a:pt x="205915" y="52465"/>
                  <a:pt x="219989" y="38391"/>
                  <a:pt x="237325" y="38391"/>
                </a:cubicBezTo>
                <a:cubicBezTo>
                  <a:pt x="254661" y="38391"/>
                  <a:pt x="268736" y="52465"/>
                  <a:pt x="268736" y="69802"/>
                </a:cubicBezTo>
                <a:cubicBezTo>
                  <a:pt x="268736" y="87138"/>
                  <a:pt x="254661" y="101212"/>
                  <a:pt x="237325" y="101212"/>
                </a:cubicBezTo>
                <a:cubicBezTo>
                  <a:pt x="219989" y="101212"/>
                  <a:pt x="205915" y="87138"/>
                  <a:pt x="205915" y="69802"/>
                </a:cubicBezTo>
                <a:close/>
                <a:moveTo>
                  <a:pt x="69802" y="188464"/>
                </a:moveTo>
                <a:cubicBezTo>
                  <a:pt x="69802" y="149899"/>
                  <a:pt x="101038" y="118663"/>
                  <a:pt x="139603" y="118663"/>
                </a:cubicBezTo>
                <a:cubicBezTo>
                  <a:pt x="178168" y="118663"/>
                  <a:pt x="209405" y="149899"/>
                  <a:pt x="209405" y="188464"/>
                </a:cubicBezTo>
                <a:lnTo>
                  <a:pt x="209405" y="195444"/>
                </a:lnTo>
                <a:cubicBezTo>
                  <a:pt x="209405" y="203166"/>
                  <a:pt x="203166" y="209405"/>
                  <a:pt x="195444" y="209405"/>
                </a:cubicBezTo>
                <a:lnTo>
                  <a:pt x="83762" y="209405"/>
                </a:lnTo>
                <a:cubicBezTo>
                  <a:pt x="76040" y="209405"/>
                  <a:pt x="69802" y="203166"/>
                  <a:pt x="69802" y="195444"/>
                </a:cubicBezTo>
                <a:lnTo>
                  <a:pt x="69802" y="188464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4" name="Text 42"/>
          <p:cNvSpPr/>
          <p:nvPr/>
        </p:nvSpPr>
        <p:spPr>
          <a:xfrm>
            <a:off x="4356294" y="6260415"/>
            <a:ext cx="3480769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Topluluk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360948" y="6521008"/>
            <a:ext cx="3471463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Açık kaynak katkıları ve geri bildirim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107641" y="5810589"/>
            <a:ext cx="3710339" cy="1048574"/>
          </a:xfrm>
          <a:custGeom>
            <a:avLst/>
            <a:gdLst/>
            <a:ahLst/>
            <a:cxnLst/>
            <a:rect l="l" t="t" r="r" b="b"/>
            <a:pathLst>
              <a:path w="3710339" h="1048574">
                <a:moveTo>
                  <a:pt x="74459" y="0"/>
                </a:moveTo>
                <a:lnTo>
                  <a:pt x="3635880" y="0"/>
                </a:lnTo>
                <a:cubicBezTo>
                  <a:pt x="3676975" y="0"/>
                  <a:pt x="3710339" y="33364"/>
                  <a:pt x="3710339" y="74459"/>
                </a:cubicBezTo>
                <a:lnTo>
                  <a:pt x="3710339" y="974115"/>
                </a:lnTo>
                <a:cubicBezTo>
                  <a:pt x="3710339" y="1015210"/>
                  <a:pt x="3676975" y="1048574"/>
                  <a:pt x="3635880" y="1048574"/>
                </a:cubicBezTo>
                <a:lnTo>
                  <a:pt x="74459" y="1048574"/>
                </a:lnTo>
                <a:cubicBezTo>
                  <a:pt x="33364" y="1048574"/>
                  <a:pt x="0" y="1015210"/>
                  <a:pt x="0" y="974115"/>
                </a:cubicBezTo>
                <a:lnTo>
                  <a:pt x="0" y="74459"/>
                </a:lnTo>
                <a:cubicBezTo>
                  <a:pt x="0" y="33364"/>
                  <a:pt x="33364" y="0"/>
                  <a:pt x="74459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9865380" y="5962595"/>
            <a:ext cx="195444" cy="223365"/>
          </a:xfrm>
          <a:custGeom>
            <a:avLst/>
            <a:gdLst/>
            <a:ahLst/>
            <a:cxnLst/>
            <a:rect l="l" t="t" r="r" b="b"/>
            <a:pathLst>
              <a:path w="195444" h="223365">
                <a:moveTo>
                  <a:pt x="107276" y="-11299"/>
                </a:moveTo>
                <a:cubicBezTo>
                  <a:pt x="101430" y="-14876"/>
                  <a:pt x="94058" y="-14876"/>
                  <a:pt x="88212" y="-11299"/>
                </a:cubicBezTo>
                <a:cubicBezTo>
                  <a:pt x="77567" y="-4799"/>
                  <a:pt x="70979" y="-3054"/>
                  <a:pt x="58502" y="-3316"/>
                </a:cubicBezTo>
                <a:cubicBezTo>
                  <a:pt x="51653" y="-3490"/>
                  <a:pt x="45284" y="218"/>
                  <a:pt x="41968" y="6239"/>
                </a:cubicBezTo>
                <a:cubicBezTo>
                  <a:pt x="35991" y="17189"/>
                  <a:pt x="31149" y="22031"/>
                  <a:pt x="20199" y="28008"/>
                </a:cubicBezTo>
                <a:cubicBezTo>
                  <a:pt x="14178" y="31280"/>
                  <a:pt x="10514" y="37693"/>
                  <a:pt x="10645" y="44542"/>
                </a:cubicBezTo>
                <a:cubicBezTo>
                  <a:pt x="10950" y="57019"/>
                  <a:pt x="9161" y="63607"/>
                  <a:pt x="2661" y="74251"/>
                </a:cubicBezTo>
                <a:cubicBezTo>
                  <a:pt x="-916" y="80097"/>
                  <a:pt x="-916" y="87470"/>
                  <a:pt x="2661" y="93316"/>
                </a:cubicBezTo>
                <a:cubicBezTo>
                  <a:pt x="9161" y="103961"/>
                  <a:pt x="10906" y="110548"/>
                  <a:pt x="10645" y="123025"/>
                </a:cubicBezTo>
                <a:cubicBezTo>
                  <a:pt x="10470" y="129874"/>
                  <a:pt x="14178" y="136244"/>
                  <a:pt x="20199" y="139559"/>
                </a:cubicBezTo>
                <a:cubicBezTo>
                  <a:pt x="29840" y="144838"/>
                  <a:pt x="34726" y="149201"/>
                  <a:pt x="39874" y="157664"/>
                </a:cubicBezTo>
                <a:lnTo>
                  <a:pt x="18628" y="200025"/>
                </a:lnTo>
                <a:cubicBezTo>
                  <a:pt x="16054" y="205216"/>
                  <a:pt x="18148" y="211499"/>
                  <a:pt x="23296" y="214073"/>
                </a:cubicBezTo>
                <a:lnTo>
                  <a:pt x="60815" y="232832"/>
                </a:lnTo>
                <a:cubicBezTo>
                  <a:pt x="65832" y="235318"/>
                  <a:pt x="71939" y="233442"/>
                  <a:pt x="74644" y="228556"/>
                </a:cubicBezTo>
                <a:lnTo>
                  <a:pt x="97679" y="187068"/>
                </a:lnTo>
                <a:lnTo>
                  <a:pt x="120713" y="228556"/>
                </a:lnTo>
                <a:cubicBezTo>
                  <a:pt x="123418" y="233442"/>
                  <a:pt x="129525" y="235362"/>
                  <a:pt x="134542" y="232832"/>
                </a:cubicBezTo>
                <a:lnTo>
                  <a:pt x="172061" y="214073"/>
                </a:lnTo>
                <a:cubicBezTo>
                  <a:pt x="177252" y="211499"/>
                  <a:pt x="179346" y="205216"/>
                  <a:pt x="176729" y="200025"/>
                </a:cubicBezTo>
                <a:lnTo>
                  <a:pt x="155527" y="157621"/>
                </a:lnTo>
                <a:cubicBezTo>
                  <a:pt x="160631" y="149157"/>
                  <a:pt x="165560" y="144795"/>
                  <a:pt x="175202" y="139516"/>
                </a:cubicBezTo>
                <a:cubicBezTo>
                  <a:pt x="181222" y="136244"/>
                  <a:pt x="184887" y="129831"/>
                  <a:pt x="184756" y="122982"/>
                </a:cubicBezTo>
                <a:cubicBezTo>
                  <a:pt x="184451" y="110505"/>
                  <a:pt x="186239" y="103917"/>
                  <a:pt x="192739" y="93272"/>
                </a:cubicBezTo>
                <a:cubicBezTo>
                  <a:pt x="196317" y="87426"/>
                  <a:pt x="196317" y="80054"/>
                  <a:pt x="192739" y="74208"/>
                </a:cubicBezTo>
                <a:cubicBezTo>
                  <a:pt x="186239" y="63563"/>
                  <a:pt x="184494" y="56975"/>
                  <a:pt x="184756" y="44498"/>
                </a:cubicBezTo>
                <a:cubicBezTo>
                  <a:pt x="184930" y="37649"/>
                  <a:pt x="181222" y="31280"/>
                  <a:pt x="175202" y="27964"/>
                </a:cubicBezTo>
                <a:cubicBezTo>
                  <a:pt x="164252" y="21987"/>
                  <a:pt x="159409" y="17145"/>
                  <a:pt x="153432" y="6195"/>
                </a:cubicBezTo>
                <a:cubicBezTo>
                  <a:pt x="150161" y="175"/>
                  <a:pt x="143748" y="-3490"/>
                  <a:pt x="136898" y="-3359"/>
                </a:cubicBezTo>
                <a:cubicBezTo>
                  <a:pt x="124421" y="-3054"/>
                  <a:pt x="117834" y="-4842"/>
                  <a:pt x="107189" y="-11343"/>
                </a:cubicBezTo>
                <a:close/>
                <a:moveTo>
                  <a:pt x="97722" y="41881"/>
                </a:moveTo>
                <a:cubicBezTo>
                  <a:pt x="120837" y="41881"/>
                  <a:pt x="139603" y="60647"/>
                  <a:pt x="139603" y="83762"/>
                </a:cubicBezTo>
                <a:cubicBezTo>
                  <a:pt x="139603" y="106877"/>
                  <a:pt x="120837" y="125643"/>
                  <a:pt x="97722" y="125643"/>
                </a:cubicBezTo>
                <a:cubicBezTo>
                  <a:pt x="74607" y="125643"/>
                  <a:pt x="55841" y="106877"/>
                  <a:pt x="55841" y="83762"/>
                </a:cubicBezTo>
                <a:cubicBezTo>
                  <a:pt x="55841" y="60647"/>
                  <a:pt x="74607" y="41881"/>
                  <a:pt x="97722" y="4188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8" name="Text 46"/>
          <p:cNvSpPr/>
          <p:nvPr/>
        </p:nvSpPr>
        <p:spPr>
          <a:xfrm>
            <a:off x="8222426" y="6260415"/>
            <a:ext cx="3480769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3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Kalite Güvencesi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227080" y="6521008"/>
            <a:ext cx="3471463" cy="1861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6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Kapsamlı test ve doğrulama süreçleri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kfchbyji5b5eu/cover_cybersecurity.pn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4A6C8C">
                  <a:alpha val="2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638701" y="444103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5" name="Shape 2"/>
          <p:cNvSpPr/>
          <p:nvPr/>
        </p:nvSpPr>
        <p:spPr>
          <a:xfrm>
            <a:off x="5945882" y="729853"/>
            <a:ext cx="300038" cy="342900"/>
          </a:xfrm>
          <a:custGeom>
            <a:avLst/>
            <a:gdLst/>
            <a:ahLst/>
            <a:cxnLst/>
            <a:rect l="l" t="t" r="r" b="b"/>
            <a:pathLst>
              <a:path w="300038" h="342900">
                <a:moveTo>
                  <a:pt x="291197" y="46948"/>
                </a:moveTo>
                <a:cubicBezTo>
                  <a:pt x="300774" y="53913"/>
                  <a:pt x="302917" y="67308"/>
                  <a:pt x="295952" y="76885"/>
                </a:cubicBezTo>
                <a:lnTo>
                  <a:pt x="124502" y="312628"/>
                </a:lnTo>
                <a:cubicBezTo>
                  <a:pt x="120819" y="317718"/>
                  <a:pt x="115126" y="320866"/>
                  <a:pt x="108831" y="321402"/>
                </a:cubicBezTo>
                <a:cubicBezTo>
                  <a:pt x="102535" y="321938"/>
                  <a:pt x="96441" y="319594"/>
                  <a:pt x="92020" y="315173"/>
                </a:cubicBezTo>
                <a:lnTo>
                  <a:pt x="6295" y="229448"/>
                </a:lnTo>
                <a:cubicBezTo>
                  <a:pt x="-2076" y="221077"/>
                  <a:pt x="-2076" y="207481"/>
                  <a:pt x="6295" y="199110"/>
                </a:cubicBezTo>
                <a:cubicBezTo>
                  <a:pt x="14667" y="190738"/>
                  <a:pt x="28262" y="190738"/>
                  <a:pt x="36634" y="199110"/>
                </a:cubicBezTo>
                <a:lnTo>
                  <a:pt x="104611" y="267087"/>
                </a:lnTo>
                <a:lnTo>
                  <a:pt x="261327" y="51636"/>
                </a:lnTo>
                <a:cubicBezTo>
                  <a:pt x="268292" y="42059"/>
                  <a:pt x="281687" y="39916"/>
                  <a:pt x="291264" y="46881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" name="Text 3"/>
          <p:cNvSpPr/>
          <p:nvPr/>
        </p:nvSpPr>
        <p:spPr>
          <a:xfrm>
            <a:off x="4348659" y="1587103"/>
            <a:ext cx="3495675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Teşekkürler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966891" y="2834878"/>
            <a:ext cx="22574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Kübra Fison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990704" y="3330178"/>
            <a:ext cx="2209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İstinye Üniversitesi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995466" y="3673078"/>
            <a:ext cx="2200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Bilişim Güvenliği Teknolojisi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486400" y="424457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8"/>
          <p:cNvSpPr/>
          <p:nvPr/>
        </p:nvSpPr>
        <p:spPr>
          <a:xfrm>
            <a:off x="2395538" y="4587478"/>
            <a:ext cx="740092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Modern web servislerinde kimlik doğrulama ve oturum güvenliği analizi için geliştirilen bu proje, çoklu yapay zeka model karşılaştırması ve Unix tabanlı otomasyon ile kapsamlı bir güvenlik çözümü sunmaktadır.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400300" y="5651897"/>
            <a:ext cx="7391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Auth-Session-Security-Analyzer &amp; Servis Yönetimi Güvenlik Projesi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618534" y="622339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288" y="19050"/>
                </a:moveTo>
                <a:cubicBezTo>
                  <a:pt x="6400" y="19050"/>
                  <a:pt x="0" y="25450"/>
                  <a:pt x="0" y="33338"/>
                </a:cubicBezTo>
                <a:cubicBezTo>
                  <a:pt x="0" y="37832"/>
                  <a:pt x="2113" y="42059"/>
                  <a:pt x="5715" y="44768"/>
                </a:cubicBezTo>
                <a:lnTo>
                  <a:pt x="67628" y="91202"/>
                </a:lnTo>
                <a:cubicBezTo>
                  <a:pt x="72717" y="95012"/>
                  <a:pt x="79683" y="95012"/>
                  <a:pt x="84773" y="91202"/>
                </a:cubicBezTo>
                <a:lnTo>
                  <a:pt x="146685" y="44767"/>
                </a:lnTo>
                <a:cubicBezTo>
                  <a:pt x="150287" y="42059"/>
                  <a:pt x="152400" y="37832"/>
                  <a:pt x="152400" y="33337"/>
                </a:cubicBezTo>
                <a:cubicBezTo>
                  <a:pt x="152400" y="25450"/>
                  <a:pt x="146000" y="19050"/>
                  <a:pt x="138113" y="19050"/>
                </a:cubicBezTo>
                <a:lnTo>
                  <a:pt x="14288" y="19050"/>
                </a:lnTo>
                <a:close/>
                <a:moveTo>
                  <a:pt x="0" y="58341"/>
                </a:move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58341"/>
                </a:lnTo>
                <a:lnTo>
                  <a:pt x="93345" y="102632"/>
                </a:lnTo>
                <a:cubicBezTo>
                  <a:pt x="83195" y="110252"/>
                  <a:pt x="69205" y="110252"/>
                  <a:pt x="59055" y="102632"/>
                </a:cubicBezTo>
                <a:lnTo>
                  <a:pt x="0" y="58341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4" name="Text 11"/>
          <p:cNvSpPr/>
          <p:nvPr/>
        </p:nvSpPr>
        <p:spPr>
          <a:xfrm>
            <a:off x="4832846" y="6204347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kubra.fison@istinye.edu.tr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4729" y="6185297"/>
            <a:ext cx="9525" cy="228600"/>
          </a:xfrm>
          <a:custGeom>
            <a:avLst/>
            <a:gdLst/>
            <a:ahLst/>
            <a:cxnLst/>
            <a:rect l="l" t="t" r="r" b="b"/>
            <a:pathLst>
              <a:path w="9525" h="228600">
                <a:moveTo>
                  <a:pt x="0" y="0"/>
                </a:moveTo>
                <a:lnTo>
                  <a:pt x="9525" y="0"/>
                </a:lnTo>
                <a:lnTo>
                  <a:pt x="9525" y="228600"/>
                </a:lnTo>
                <a:lnTo>
                  <a:pt x="0" y="2286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>
              <a:alpha val="30196"/>
            </a:srgbClr>
          </a:solidFill>
          <a:ln/>
        </p:spPr>
      </p:sp>
      <p:sp>
        <p:nvSpPr>
          <p:cNvPr id="16" name="Shape 13"/>
          <p:cNvSpPr/>
          <p:nvPr/>
        </p:nvSpPr>
        <p:spPr>
          <a:xfrm>
            <a:off x="7057629" y="6223397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32831" y="0"/>
                  <a:pt x="28575" y="4256"/>
                  <a:pt x="28575" y="9525"/>
                </a:cubicBezTo>
                <a:lnTo>
                  <a:pt x="28575" y="19050"/>
                </a:ln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lnTo>
                  <a:pt x="0" y="52388"/>
                </a:lnTo>
                <a:lnTo>
                  <a:pt x="133350" y="52388"/>
                </a:ln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04775" y="19050"/>
                </a:lnTo>
                <a:lnTo>
                  <a:pt x="104775" y="9525"/>
                </a:lnTo>
                <a:cubicBezTo>
                  <a:pt x="104775" y="4256"/>
                  <a:pt x="100519" y="0"/>
                  <a:pt x="95250" y="0"/>
                </a:cubicBezTo>
                <a:cubicBezTo>
                  <a:pt x="89981" y="0"/>
                  <a:pt x="85725" y="4256"/>
                  <a:pt x="85725" y="9525"/>
                </a:cubicBezTo>
                <a:lnTo>
                  <a:pt x="85725" y="19050"/>
                </a:lnTo>
                <a:lnTo>
                  <a:pt x="47625" y="19050"/>
                </a:lnTo>
                <a:lnTo>
                  <a:pt x="47625" y="9525"/>
                </a:lnTo>
                <a:cubicBezTo>
                  <a:pt x="47625" y="4256"/>
                  <a:pt x="43369" y="0"/>
                  <a:pt x="38100" y="0"/>
                </a:cubicBezTo>
                <a:close/>
                <a:moveTo>
                  <a:pt x="0" y="66675"/>
                </a:move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66675"/>
                </a:lnTo>
                <a:lnTo>
                  <a:pt x="0" y="66675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7" name="Text 14"/>
          <p:cNvSpPr/>
          <p:nvPr/>
        </p:nvSpPr>
        <p:spPr>
          <a:xfrm>
            <a:off x="7262416" y="6204347"/>
            <a:ext cx="361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kfchbyji5b5eu/chapter1_intro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0000"/>
                </a:srgbClr>
              </a:gs>
              <a:gs pos="50000">
                <a:srgbClr val="4A6C8C">
                  <a:alpha val="3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175" y="1732757"/>
            <a:ext cx="1311275" cy="425450"/>
          </a:xfrm>
          <a:custGeom>
            <a:avLst/>
            <a:gdLst/>
            <a:ahLst/>
            <a:cxnLst/>
            <a:rect l="l" t="t" r="r" b="b"/>
            <a:pathLst>
              <a:path w="1311275" h="425450">
                <a:moveTo>
                  <a:pt x="212725" y="0"/>
                </a:moveTo>
                <a:lnTo>
                  <a:pt x="1098550" y="0"/>
                </a:lnTo>
                <a:cubicBezTo>
                  <a:pt x="1216035" y="0"/>
                  <a:pt x="1311275" y="95240"/>
                  <a:pt x="1311275" y="212725"/>
                </a:cubicBezTo>
                <a:lnTo>
                  <a:pt x="1311275" y="212725"/>
                </a:lnTo>
                <a:cubicBezTo>
                  <a:pt x="1311275" y="330210"/>
                  <a:pt x="1216035" y="425450"/>
                  <a:pt x="1098550" y="425450"/>
                </a:cubicBezTo>
                <a:lnTo>
                  <a:pt x="212725" y="425450"/>
                </a:lnTo>
                <a:cubicBezTo>
                  <a:pt x="95319" y="425450"/>
                  <a:pt x="0" y="330131"/>
                  <a:pt x="0" y="212725"/>
                </a:cubicBezTo>
                <a:lnTo>
                  <a:pt x="0" y="212725"/>
                </a:lnTo>
                <a:cubicBezTo>
                  <a:pt x="0" y="95319"/>
                  <a:pt x="95319" y="0"/>
                  <a:pt x="212725" y="0"/>
                </a:cubicBezTo>
                <a:close/>
              </a:path>
            </a:pathLst>
          </a:custGeom>
          <a:solidFill>
            <a:srgbClr val="4A6C8C">
              <a:alpha val="30196"/>
            </a:srgbClr>
          </a:solidFill>
          <a:ln w="8467">
            <a:solidFill>
              <a:srgbClr val="4A6C8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39750" y="1850231"/>
            <a:ext cx="108981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135" kern="0" dirty="0">
                <a:solidFill>
                  <a:srgbClr val="4A6C8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389982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 Girişi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475832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Kimlik Doğrulama ve Oturum Yönetimi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Güvenlik Analizi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97602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9" name="Text 6"/>
          <p:cNvSpPr/>
          <p:nvPr/>
        </p:nvSpPr>
        <p:spPr>
          <a:xfrm>
            <a:off x="1447800" y="4861720"/>
            <a:ext cx="2657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Authentication &amp; Session Security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 BİLGİLERİ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 Kimlik Bilgileri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3654425" cy="2463800"/>
          </a:xfrm>
          <a:custGeom>
            <a:avLst/>
            <a:gdLst/>
            <a:ahLst/>
            <a:cxnLst/>
            <a:rect l="l" t="t" r="r" b="b"/>
            <a:pathLst>
              <a:path w="3654425" h="2463800">
                <a:moveTo>
                  <a:pt x="76205" y="0"/>
                </a:moveTo>
                <a:lnTo>
                  <a:pt x="3578220" y="0"/>
                </a:lnTo>
                <a:cubicBezTo>
                  <a:pt x="3620307" y="0"/>
                  <a:pt x="3654425" y="34118"/>
                  <a:pt x="3654425" y="76205"/>
                </a:cubicBezTo>
                <a:lnTo>
                  <a:pt x="3654425" y="2387595"/>
                </a:lnTo>
                <a:cubicBezTo>
                  <a:pt x="3654425" y="2429682"/>
                  <a:pt x="3620307" y="2463800"/>
                  <a:pt x="3578220" y="2463800"/>
                </a:cubicBezTo>
                <a:lnTo>
                  <a:pt x="76205" y="2463800"/>
                </a:lnTo>
                <a:cubicBezTo>
                  <a:pt x="34118" y="2463800"/>
                  <a:pt x="0" y="2429682"/>
                  <a:pt x="0" y="23875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15950" y="153035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" name="Shape 4"/>
          <p:cNvSpPr/>
          <p:nvPr/>
        </p:nvSpPr>
        <p:spPr>
          <a:xfrm>
            <a:off x="820738" y="172085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110728"/>
                </a:moveTo>
                <a:cubicBezTo>
                  <a:pt x="129583" y="110728"/>
                  <a:pt x="153591" y="86721"/>
                  <a:pt x="153591" y="57150"/>
                </a:cubicBezTo>
                <a:cubicBezTo>
                  <a:pt x="153591" y="27579"/>
                  <a:pt x="129583" y="3572"/>
                  <a:pt x="100013" y="3572"/>
                </a:cubicBezTo>
                <a:cubicBezTo>
                  <a:pt x="70442" y="3572"/>
                  <a:pt x="46434" y="27579"/>
                  <a:pt x="46434" y="57150"/>
                </a:cubicBezTo>
                <a:cubicBezTo>
                  <a:pt x="46434" y="86721"/>
                  <a:pt x="70442" y="110728"/>
                  <a:pt x="100012" y="110728"/>
                </a:cubicBezTo>
                <a:close/>
                <a:moveTo>
                  <a:pt x="86752" y="135731"/>
                </a:moveTo>
                <a:cubicBezTo>
                  <a:pt x="42773" y="135731"/>
                  <a:pt x="7144" y="171361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79621" y="228600"/>
                </a:lnTo>
                <a:cubicBezTo>
                  <a:pt x="186943" y="228600"/>
                  <a:pt x="192881" y="222662"/>
                  <a:pt x="192881" y="215339"/>
                </a:cubicBezTo>
                <a:cubicBezTo>
                  <a:pt x="192881" y="171361"/>
                  <a:pt x="157252" y="135731"/>
                  <a:pt x="113273" y="135731"/>
                </a:cubicBezTo>
                <a:lnTo>
                  <a:pt x="86752" y="13573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377950" y="1568451"/>
            <a:ext cx="1400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Hazırlayan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77950" y="1797051"/>
            <a:ext cx="144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Kübra Fison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15950" y="2292351"/>
            <a:ext cx="3267075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Bilişim Güvenliği Teknolojisi bölümü öğrencisi olarak bu projede Broken Authentication ve Session Hijacking gibi kritik güvenlik risklerini analiz etmekte ve proaktif tarama mekanizmaları geliştirmektedir.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70375" y="1298575"/>
            <a:ext cx="3654425" cy="2463800"/>
          </a:xfrm>
          <a:custGeom>
            <a:avLst/>
            <a:gdLst/>
            <a:ahLst/>
            <a:cxnLst/>
            <a:rect l="l" t="t" r="r" b="b"/>
            <a:pathLst>
              <a:path w="3654425" h="2463800">
                <a:moveTo>
                  <a:pt x="76205" y="0"/>
                </a:moveTo>
                <a:lnTo>
                  <a:pt x="3578220" y="0"/>
                </a:lnTo>
                <a:cubicBezTo>
                  <a:pt x="3620307" y="0"/>
                  <a:pt x="3654425" y="34118"/>
                  <a:pt x="3654425" y="76205"/>
                </a:cubicBezTo>
                <a:lnTo>
                  <a:pt x="3654425" y="2387595"/>
                </a:lnTo>
                <a:cubicBezTo>
                  <a:pt x="3654425" y="2429682"/>
                  <a:pt x="3620307" y="2463800"/>
                  <a:pt x="3578220" y="2463800"/>
                </a:cubicBezTo>
                <a:lnTo>
                  <a:pt x="76205" y="2463800"/>
                </a:lnTo>
                <a:cubicBezTo>
                  <a:pt x="34118" y="2463800"/>
                  <a:pt x="0" y="2429682"/>
                  <a:pt x="0" y="23875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4502150" y="153035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2" name="Shape 10"/>
          <p:cNvSpPr/>
          <p:nvPr/>
        </p:nvSpPr>
        <p:spPr>
          <a:xfrm>
            <a:off x="4692650" y="172085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1399" y="9019"/>
                </a:moveTo>
                <a:cubicBezTo>
                  <a:pt x="117024" y="6519"/>
                  <a:pt x="111621" y="6519"/>
                  <a:pt x="107201" y="9019"/>
                </a:cubicBezTo>
                <a:lnTo>
                  <a:pt x="7188" y="66169"/>
                </a:lnTo>
                <a:cubicBezTo>
                  <a:pt x="1563" y="69384"/>
                  <a:pt x="-1206" y="75992"/>
                  <a:pt x="446" y="82242"/>
                </a:cubicBezTo>
                <a:cubicBezTo>
                  <a:pt x="2098" y="88493"/>
                  <a:pt x="7813" y="92869"/>
                  <a:pt x="14288" y="92869"/>
                </a:cubicBezTo>
                <a:lnTo>
                  <a:pt x="28575" y="92869"/>
                </a:lnTo>
                <a:lnTo>
                  <a:pt x="28575" y="185738"/>
                </a:lnTo>
                <a:lnTo>
                  <a:pt x="28575" y="185738"/>
                </a:lnTo>
                <a:lnTo>
                  <a:pt x="5715" y="202883"/>
                </a:lnTo>
                <a:cubicBezTo>
                  <a:pt x="2098" y="205561"/>
                  <a:pt x="0" y="209803"/>
                  <a:pt x="0" y="214313"/>
                </a:cubicBezTo>
                <a:cubicBezTo>
                  <a:pt x="0" y="222215"/>
                  <a:pt x="6385" y="228600"/>
                  <a:pt x="14288" y="228600"/>
                </a:cubicBezTo>
                <a:lnTo>
                  <a:pt x="214313" y="228600"/>
                </a:lnTo>
                <a:cubicBezTo>
                  <a:pt x="222215" y="228600"/>
                  <a:pt x="228600" y="222215"/>
                  <a:pt x="228600" y="214313"/>
                </a:cubicBezTo>
                <a:cubicBezTo>
                  <a:pt x="228600" y="209803"/>
                  <a:pt x="226502" y="205561"/>
                  <a:pt x="222885" y="202883"/>
                </a:cubicBezTo>
                <a:lnTo>
                  <a:pt x="200025" y="185738"/>
                </a:lnTo>
                <a:lnTo>
                  <a:pt x="200025" y="92869"/>
                </a:lnTo>
                <a:lnTo>
                  <a:pt x="214313" y="92869"/>
                </a:lnTo>
                <a:cubicBezTo>
                  <a:pt x="220787" y="92869"/>
                  <a:pt x="226457" y="88493"/>
                  <a:pt x="228109" y="82242"/>
                </a:cubicBezTo>
                <a:cubicBezTo>
                  <a:pt x="229761" y="75992"/>
                  <a:pt x="226993" y="69384"/>
                  <a:pt x="221367" y="66169"/>
                </a:cubicBezTo>
                <a:lnTo>
                  <a:pt x="121354" y="9019"/>
                </a:lnTo>
                <a:close/>
                <a:moveTo>
                  <a:pt x="178594" y="92869"/>
                </a:moveTo>
                <a:lnTo>
                  <a:pt x="178594" y="185738"/>
                </a:lnTo>
                <a:lnTo>
                  <a:pt x="150019" y="185738"/>
                </a:lnTo>
                <a:lnTo>
                  <a:pt x="150019" y="92869"/>
                </a:lnTo>
                <a:lnTo>
                  <a:pt x="178594" y="92869"/>
                </a:lnTo>
                <a:close/>
                <a:moveTo>
                  <a:pt x="128588" y="92869"/>
                </a:moveTo>
                <a:lnTo>
                  <a:pt x="128588" y="185738"/>
                </a:lnTo>
                <a:lnTo>
                  <a:pt x="100013" y="185738"/>
                </a:lnTo>
                <a:lnTo>
                  <a:pt x="100013" y="92869"/>
                </a:lnTo>
                <a:lnTo>
                  <a:pt x="128588" y="92869"/>
                </a:lnTo>
                <a:close/>
                <a:moveTo>
                  <a:pt x="78581" y="92869"/>
                </a:moveTo>
                <a:lnTo>
                  <a:pt x="78581" y="185738"/>
                </a:lnTo>
                <a:lnTo>
                  <a:pt x="50006" y="185738"/>
                </a:lnTo>
                <a:lnTo>
                  <a:pt x="50006" y="92869"/>
                </a:lnTo>
                <a:lnTo>
                  <a:pt x="78581" y="92869"/>
                </a:lnTo>
                <a:close/>
                <a:moveTo>
                  <a:pt x="114300" y="42863"/>
                </a:moveTo>
                <a:cubicBezTo>
                  <a:pt x="122185" y="42863"/>
                  <a:pt x="128588" y="49265"/>
                  <a:pt x="128588" y="57150"/>
                </a:cubicBezTo>
                <a:cubicBezTo>
                  <a:pt x="128588" y="65035"/>
                  <a:pt x="122185" y="71438"/>
                  <a:pt x="114300" y="71438"/>
                </a:cubicBezTo>
                <a:cubicBezTo>
                  <a:pt x="106415" y="71438"/>
                  <a:pt x="100013" y="65035"/>
                  <a:pt x="100013" y="57150"/>
                </a:cubicBezTo>
                <a:cubicBezTo>
                  <a:pt x="100013" y="49265"/>
                  <a:pt x="106415" y="42863"/>
                  <a:pt x="114300" y="42863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3" name="Text 11"/>
          <p:cNvSpPr/>
          <p:nvPr/>
        </p:nvSpPr>
        <p:spPr>
          <a:xfrm>
            <a:off x="5264150" y="1568451"/>
            <a:ext cx="2152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Üniversite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264150" y="1797051"/>
            <a:ext cx="2200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İstinye Üniversitesi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502150" y="2292351"/>
            <a:ext cx="3267075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İstanbul'da yer alan ve bilişim güvenliği eğitimine odaklanan modern üniversite, öğrencilerine teorik bilgi ile pratik deneyimi birleştiren bir eğitim ortamı sunmaktadır.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156575" y="1298575"/>
            <a:ext cx="3654425" cy="2463800"/>
          </a:xfrm>
          <a:custGeom>
            <a:avLst/>
            <a:gdLst/>
            <a:ahLst/>
            <a:cxnLst/>
            <a:rect l="l" t="t" r="r" b="b"/>
            <a:pathLst>
              <a:path w="3654425" h="2463800">
                <a:moveTo>
                  <a:pt x="76205" y="0"/>
                </a:moveTo>
                <a:lnTo>
                  <a:pt x="3578220" y="0"/>
                </a:lnTo>
                <a:cubicBezTo>
                  <a:pt x="3620307" y="0"/>
                  <a:pt x="3654425" y="34118"/>
                  <a:pt x="3654425" y="76205"/>
                </a:cubicBezTo>
                <a:lnTo>
                  <a:pt x="3654425" y="2387595"/>
                </a:lnTo>
                <a:cubicBezTo>
                  <a:pt x="3654425" y="2429682"/>
                  <a:pt x="3620307" y="2463800"/>
                  <a:pt x="3578220" y="2463800"/>
                </a:cubicBezTo>
                <a:lnTo>
                  <a:pt x="76205" y="2463800"/>
                </a:lnTo>
                <a:cubicBezTo>
                  <a:pt x="34118" y="2463800"/>
                  <a:pt x="0" y="2429682"/>
                  <a:pt x="0" y="23875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8388350" y="164465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18" name="Shape 16"/>
          <p:cNvSpPr/>
          <p:nvPr/>
        </p:nvSpPr>
        <p:spPr>
          <a:xfrm>
            <a:off x="8578850" y="183515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9150350" y="1530351"/>
            <a:ext cx="2495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150350" y="1758951"/>
            <a:ext cx="25431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Bilişim Güvenliği Teknolojisi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388350" y="2520951"/>
            <a:ext cx="3267075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Siber güvenlik, ağ güvenliği, uygulama güvenliği ve etik hacking konularında uzmanlaşma, modern tehditlere karşı savunma mekanizmaları geliştirme odaklı müfredat.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4175" y="3997327"/>
            <a:ext cx="11426825" cy="2178050"/>
          </a:xfrm>
          <a:custGeom>
            <a:avLst/>
            <a:gdLst/>
            <a:ahLst/>
            <a:cxnLst/>
            <a:rect l="l" t="t" r="r" b="b"/>
            <a:pathLst>
              <a:path w="11426825" h="2178050">
                <a:moveTo>
                  <a:pt x="76210" y="0"/>
                </a:moveTo>
                <a:lnTo>
                  <a:pt x="11350615" y="0"/>
                </a:lnTo>
                <a:cubicBezTo>
                  <a:pt x="11392705" y="0"/>
                  <a:pt x="11426825" y="34120"/>
                  <a:pt x="11426825" y="76210"/>
                </a:cubicBezTo>
                <a:lnTo>
                  <a:pt x="11426825" y="2101840"/>
                </a:lnTo>
                <a:cubicBezTo>
                  <a:pt x="11426825" y="2143930"/>
                  <a:pt x="11392705" y="2178050"/>
                  <a:pt x="11350615" y="2178050"/>
                </a:cubicBezTo>
                <a:lnTo>
                  <a:pt x="76210" y="2178050"/>
                </a:lnTo>
                <a:cubicBezTo>
                  <a:pt x="34120" y="2178050"/>
                  <a:pt x="0" y="2143930"/>
                  <a:pt x="0" y="2101840"/>
                </a:cubicBezTo>
                <a:lnTo>
                  <a:pt x="0" y="76210"/>
                </a:lnTo>
                <a:cubicBezTo>
                  <a:pt x="0" y="34120"/>
                  <a:pt x="34120" y="0"/>
                  <a:pt x="76210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39763" y="42672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4" name="Text 22"/>
          <p:cNvSpPr/>
          <p:nvPr/>
        </p:nvSpPr>
        <p:spPr>
          <a:xfrm>
            <a:off x="854075" y="4229100"/>
            <a:ext cx="10820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 Vizyonu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15950" y="4648200"/>
            <a:ext cx="110394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proje, modern web servislerinde kimlik doğrulama ve oturum yönetimi süreçlerindeki güvenlik zafiyetlerini analiz etmek, servis yönetimindeki riskleri belirlemek ve bu süreçleri otomatize etmek amacıyla geliştirilmiştir.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9763" y="5334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7" name="Text 25"/>
          <p:cNvSpPr/>
          <p:nvPr/>
        </p:nvSpPr>
        <p:spPr>
          <a:xfrm>
            <a:off x="968375" y="5295900"/>
            <a:ext cx="5124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Kapsamlı Analiz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68375" y="5562600"/>
            <a:ext cx="5114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Çoklu AI model karşılaştırması ve terminal otomasyonu ile kapsamlı güvenlik analizi sağlama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96013" y="5334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0" name="Text 28"/>
          <p:cNvSpPr/>
          <p:nvPr/>
        </p:nvSpPr>
        <p:spPr>
          <a:xfrm>
            <a:off x="6524625" y="5295900"/>
            <a:ext cx="4562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Pratik Çözümler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524625" y="5562600"/>
            <a:ext cx="4552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 yöneticileri için proaktif tarama ve raporlama mekanizması geliştirme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8338" y="368338"/>
            <a:ext cx="11528991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spc="58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 HEDEFİ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8338" y="663009"/>
            <a:ext cx="11621076" cy="368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1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Proje Amacı ve Kapsam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1408" y="1181752"/>
            <a:ext cx="5632508" cy="1442659"/>
          </a:xfrm>
          <a:custGeom>
            <a:avLst/>
            <a:gdLst/>
            <a:ahLst/>
            <a:cxnLst/>
            <a:rect l="l" t="t" r="r" b="b"/>
            <a:pathLst>
              <a:path w="5632508" h="1442659">
                <a:moveTo>
                  <a:pt x="73662" y="0"/>
                </a:moveTo>
                <a:lnTo>
                  <a:pt x="5558845" y="0"/>
                </a:lnTo>
                <a:cubicBezTo>
                  <a:pt x="5599528" y="0"/>
                  <a:pt x="5632508" y="32980"/>
                  <a:pt x="5632508" y="73662"/>
                </a:cubicBezTo>
                <a:lnTo>
                  <a:pt x="5632508" y="1368996"/>
                </a:lnTo>
                <a:cubicBezTo>
                  <a:pt x="5632508" y="1409679"/>
                  <a:pt x="5599528" y="1442659"/>
                  <a:pt x="5558845" y="1442659"/>
                </a:cubicBezTo>
                <a:lnTo>
                  <a:pt x="73662" y="1442659"/>
                </a:lnTo>
                <a:cubicBezTo>
                  <a:pt x="32980" y="1442659"/>
                  <a:pt x="0" y="1409679"/>
                  <a:pt x="0" y="1368996"/>
                </a:cubicBezTo>
                <a:lnTo>
                  <a:pt x="0" y="73662"/>
                </a:lnTo>
                <a:cubicBezTo>
                  <a:pt x="0" y="32980"/>
                  <a:pt x="32980" y="0"/>
                  <a:pt x="73662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8647" y="1368992"/>
            <a:ext cx="442006" cy="442006"/>
          </a:xfrm>
          <a:custGeom>
            <a:avLst/>
            <a:gdLst/>
            <a:ahLst/>
            <a:cxnLst/>
            <a:rect l="l" t="t" r="r" b="b"/>
            <a:pathLst>
              <a:path w="442006" h="442006">
                <a:moveTo>
                  <a:pt x="73669" y="0"/>
                </a:moveTo>
                <a:lnTo>
                  <a:pt x="368337" y="0"/>
                </a:lnTo>
                <a:cubicBezTo>
                  <a:pt x="408996" y="0"/>
                  <a:pt x="442006" y="33010"/>
                  <a:pt x="442006" y="73669"/>
                </a:cubicBezTo>
                <a:lnTo>
                  <a:pt x="442006" y="368337"/>
                </a:lnTo>
                <a:cubicBezTo>
                  <a:pt x="442006" y="408996"/>
                  <a:pt x="408996" y="442006"/>
                  <a:pt x="368337" y="442006"/>
                </a:cubicBezTo>
                <a:lnTo>
                  <a:pt x="73669" y="442006"/>
                </a:lnTo>
                <a:cubicBezTo>
                  <a:pt x="33010" y="442006"/>
                  <a:pt x="0" y="408996"/>
                  <a:pt x="0" y="368337"/>
                </a:cubicBezTo>
                <a:lnTo>
                  <a:pt x="0" y="73669"/>
                </a:lnTo>
                <a:cubicBezTo>
                  <a:pt x="0" y="33010"/>
                  <a:pt x="33010" y="0"/>
                  <a:pt x="73669" y="0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6" name="Shape 4"/>
          <p:cNvSpPr/>
          <p:nvPr/>
        </p:nvSpPr>
        <p:spPr>
          <a:xfrm>
            <a:off x="687565" y="1497910"/>
            <a:ext cx="184169" cy="184169"/>
          </a:xfrm>
          <a:custGeom>
            <a:avLst/>
            <a:gdLst/>
            <a:ahLst/>
            <a:cxnLst/>
            <a:rect l="l" t="t" r="r" b="b"/>
            <a:pathLst>
              <a:path w="184169" h="184169">
                <a:moveTo>
                  <a:pt x="149637" y="74819"/>
                </a:moveTo>
                <a:cubicBezTo>
                  <a:pt x="149637" y="91329"/>
                  <a:pt x="144278" y="106581"/>
                  <a:pt x="135249" y="118955"/>
                </a:cubicBezTo>
                <a:lnTo>
                  <a:pt x="180788" y="164529"/>
                </a:lnTo>
                <a:cubicBezTo>
                  <a:pt x="185284" y="169026"/>
                  <a:pt x="185284" y="176328"/>
                  <a:pt x="180788" y="180824"/>
                </a:cubicBezTo>
                <a:cubicBezTo>
                  <a:pt x="176292" y="185320"/>
                  <a:pt x="168990" y="185320"/>
                  <a:pt x="164493" y="180824"/>
                </a:cubicBezTo>
                <a:lnTo>
                  <a:pt x="118955" y="135249"/>
                </a:lnTo>
                <a:cubicBezTo>
                  <a:pt x="106581" y="144278"/>
                  <a:pt x="91329" y="149637"/>
                  <a:pt x="74819" y="149637"/>
                </a:cubicBezTo>
                <a:cubicBezTo>
                  <a:pt x="33489" y="149637"/>
                  <a:pt x="0" y="116149"/>
                  <a:pt x="0" y="74819"/>
                </a:cubicBezTo>
                <a:cubicBezTo>
                  <a:pt x="0" y="33489"/>
                  <a:pt x="33489" y="0"/>
                  <a:pt x="74819" y="0"/>
                </a:cubicBezTo>
                <a:cubicBezTo>
                  <a:pt x="116149" y="0"/>
                  <a:pt x="149637" y="33489"/>
                  <a:pt x="149637" y="74819"/>
                </a:cubicBezTo>
                <a:close/>
                <a:moveTo>
                  <a:pt x="74819" y="126616"/>
                </a:moveTo>
                <a:cubicBezTo>
                  <a:pt x="103407" y="126616"/>
                  <a:pt x="126616" y="103407"/>
                  <a:pt x="126616" y="74819"/>
                </a:cubicBezTo>
                <a:cubicBezTo>
                  <a:pt x="126616" y="46231"/>
                  <a:pt x="103407" y="23021"/>
                  <a:pt x="74819" y="23021"/>
                </a:cubicBezTo>
                <a:cubicBezTo>
                  <a:pt x="46231" y="23021"/>
                  <a:pt x="23021" y="46231"/>
                  <a:pt x="23021" y="74819"/>
                </a:cubicBezTo>
                <a:cubicBezTo>
                  <a:pt x="23021" y="103407"/>
                  <a:pt x="46231" y="126616"/>
                  <a:pt x="74819" y="12661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111154" y="1461076"/>
            <a:ext cx="1436520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Test ve Tarama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58647" y="1958333"/>
            <a:ext cx="5331698" cy="478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Servis yönetimi kapsamındaki oturum güvenliği sınırlarını test etmek, sistem yöneticileri için proaktif tarama ve raporlama mekanizması oluşturmak.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93168" y="1181752"/>
            <a:ext cx="5632508" cy="1442659"/>
          </a:xfrm>
          <a:custGeom>
            <a:avLst/>
            <a:gdLst/>
            <a:ahLst/>
            <a:cxnLst/>
            <a:rect l="l" t="t" r="r" b="b"/>
            <a:pathLst>
              <a:path w="5632508" h="1442659">
                <a:moveTo>
                  <a:pt x="73662" y="0"/>
                </a:moveTo>
                <a:lnTo>
                  <a:pt x="5558845" y="0"/>
                </a:lnTo>
                <a:cubicBezTo>
                  <a:pt x="5599528" y="0"/>
                  <a:pt x="5632508" y="32980"/>
                  <a:pt x="5632508" y="73662"/>
                </a:cubicBezTo>
                <a:lnTo>
                  <a:pt x="5632508" y="1368996"/>
                </a:lnTo>
                <a:cubicBezTo>
                  <a:pt x="5632508" y="1409679"/>
                  <a:pt x="5599528" y="1442659"/>
                  <a:pt x="5558845" y="1442659"/>
                </a:cubicBezTo>
                <a:lnTo>
                  <a:pt x="73662" y="1442659"/>
                </a:lnTo>
                <a:cubicBezTo>
                  <a:pt x="32980" y="1442659"/>
                  <a:pt x="0" y="1409679"/>
                  <a:pt x="0" y="1368996"/>
                </a:cubicBezTo>
                <a:lnTo>
                  <a:pt x="0" y="73662"/>
                </a:lnTo>
                <a:cubicBezTo>
                  <a:pt x="0" y="32980"/>
                  <a:pt x="32980" y="0"/>
                  <a:pt x="73662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380407" y="1368992"/>
            <a:ext cx="442006" cy="442006"/>
          </a:xfrm>
          <a:custGeom>
            <a:avLst/>
            <a:gdLst/>
            <a:ahLst/>
            <a:cxnLst/>
            <a:rect l="l" t="t" r="r" b="b"/>
            <a:pathLst>
              <a:path w="442006" h="442006">
                <a:moveTo>
                  <a:pt x="73669" y="0"/>
                </a:moveTo>
                <a:lnTo>
                  <a:pt x="368337" y="0"/>
                </a:lnTo>
                <a:cubicBezTo>
                  <a:pt x="408996" y="0"/>
                  <a:pt x="442006" y="33010"/>
                  <a:pt x="442006" y="73669"/>
                </a:cubicBezTo>
                <a:lnTo>
                  <a:pt x="442006" y="368337"/>
                </a:lnTo>
                <a:cubicBezTo>
                  <a:pt x="442006" y="408996"/>
                  <a:pt x="408996" y="442006"/>
                  <a:pt x="368337" y="442006"/>
                </a:cubicBezTo>
                <a:lnTo>
                  <a:pt x="73669" y="442006"/>
                </a:lnTo>
                <a:cubicBezTo>
                  <a:pt x="33010" y="442006"/>
                  <a:pt x="0" y="408996"/>
                  <a:pt x="0" y="368337"/>
                </a:cubicBezTo>
                <a:lnTo>
                  <a:pt x="0" y="73669"/>
                </a:lnTo>
                <a:cubicBezTo>
                  <a:pt x="0" y="33010"/>
                  <a:pt x="33010" y="0"/>
                  <a:pt x="73669" y="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Shape 9"/>
          <p:cNvSpPr/>
          <p:nvPr/>
        </p:nvSpPr>
        <p:spPr>
          <a:xfrm>
            <a:off x="6509326" y="1497910"/>
            <a:ext cx="184169" cy="184169"/>
          </a:xfrm>
          <a:custGeom>
            <a:avLst/>
            <a:gdLst/>
            <a:ahLst/>
            <a:cxnLst/>
            <a:rect l="l" t="t" r="r" b="b"/>
            <a:pathLst>
              <a:path w="184169" h="184169">
                <a:moveTo>
                  <a:pt x="92085" y="0"/>
                </a:moveTo>
                <a:cubicBezTo>
                  <a:pt x="97372" y="0"/>
                  <a:pt x="102228" y="2914"/>
                  <a:pt x="104746" y="7554"/>
                </a:cubicBezTo>
                <a:lnTo>
                  <a:pt x="182443" y="151436"/>
                </a:lnTo>
                <a:cubicBezTo>
                  <a:pt x="184853" y="155896"/>
                  <a:pt x="184745" y="161292"/>
                  <a:pt x="182155" y="165644"/>
                </a:cubicBezTo>
                <a:cubicBezTo>
                  <a:pt x="179565" y="169997"/>
                  <a:pt x="174853" y="172659"/>
                  <a:pt x="169781" y="172659"/>
                </a:cubicBezTo>
                <a:lnTo>
                  <a:pt x="14388" y="172659"/>
                </a:lnTo>
                <a:cubicBezTo>
                  <a:pt x="9316" y="172659"/>
                  <a:pt x="4640" y="169997"/>
                  <a:pt x="2014" y="165644"/>
                </a:cubicBezTo>
                <a:cubicBezTo>
                  <a:pt x="-611" y="161292"/>
                  <a:pt x="-683" y="155896"/>
                  <a:pt x="1727" y="151436"/>
                </a:cubicBezTo>
                <a:lnTo>
                  <a:pt x="79423" y="7554"/>
                </a:lnTo>
                <a:cubicBezTo>
                  <a:pt x="81941" y="2914"/>
                  <a:pt x="86797" y="0"/>
                  <a:pt x="92085" y="0"/>
                </a:cubicBezTo>
                <a:close/>
                <a:moveTo>
                  <a:pt x="92085" y="60431"/>
                </a:moveTo>
                <a:cubicBezTo>
                  <a:pt x="87301" y="60431"/>
                  <a:pt x="83452" y="64279"/>
                  <a:pt x="83452" y="69063"/>
                </a:cubicBezTo>
                <a:lnTo>
                  <a:pt x="83452" y="109350"/>
                </a:lnTo>
                <a:cubicBezTo>
                  <a:pt x="83452" y="114135"/>
                  <a:pt x="87301" y="117983"/>
                  <a:pt x="92085" y="117983"/>
                </a:cubicBezTo>
                <a:cubicBezTo>
                  <a:pt x="96869" y="117983"/>
                  <a:pt x="100718" y="114135"/>
                  <a:pt x="100718" y="109350"/>
                </a:cubicBezTo>
                <a:lnTo>
                  <a:pt x="100718" y="69063"/>
                </a:lnTo>
                <a:cubicBezTo>
                  <a:pt x="100718" y="64279"/>
                  <a:pt x="96869" y="60431"/>
                  <a:pt x="92085" y="60431"/>
                </a:cubicBezTo>
                <a:close/>
                <a:moveTo>
                  <a:pt x="101689" y="138127"/>
                </a:moveTo>
                <a:cubicBezTo>
                  <a:pt x="101907" y="134562"/>
                  <a:pt x="100129" y="131170"/>
                  <a:pt x="97073" y="129322"/>
                </a:cubicBezTo>
                <a:cubicBezTo>
                  <a:pt x="94017" y="127473"/>
                  <a:pt x="90188" y="127473"/>
                  <a:pt x="87132" y="129322"/>
                </a:cubicBezTo>
                <a:cubicBezTo>
                  <a:pt x="84076" y="131170"/>
                  <a:pt x="82298" y="134562"/>
                  <a:pt x="82516" y="138127"/>
                </a:cubicBezTo>
                <a:cubicBezTo>
                  <a:pt x="82298" y="141692"/>
                  <a:pt x="84076" y="145084"/>
                  <a:pt x="87132" y="146932"/>
                </a:cubicBezTo>
                <a:cubicBezTo>
                  <a:pt x="90188" y="148781"/>
                  <a:pt x="94017" y="148781"/>
                  <a:pt x="97073" y="146932"/>
                </a:cubicBezTo>
                <a:cubicBezTo>
                  <a:pt x="100129" y="145084"/>
                  <a:pt x="101907" y="141692"/>
                  <a:pt x="101689" y="138127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10"/>
          <p:cNvSpPr/>
          <p:nvPr/>
        </p:nvSpPr>
        <p:spPr>
          <a:xfrm>
            <a:off x="6932915" y="1461076"/>
            <a:ext cx="1123432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Risk Analizi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380407" y="1958333"/>
            <a:ext cx="5331698" cy="478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Broken Authentication ve Session Hijacking gibi kritik riskleri anlamak, modern web servislerindeki güvenlik zafiyetlerini analiz etmek.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71408" y="2741053"/>
            <a:ext cx="11452254" cy="2483215"/>
          </a:xfrm>
          <a:custGeom>
            <a:avLst/>
            <a:gdLst/>
            <a:ahLst/>
            <a:cxnLst/>
            <a:rect l="l" t="t" r="r" b="b"/>
            <a:pathLst>
              <a:path w="11452254" h="2483215">
                <a:moveTo>
                  <a:pt x="73677" y="0"/>
                </a:moveTo>
                <a:lnTo>
                  <a:pt x="11378577" y="0"/>
                </a:lnTo>
                <a:cubicBezTo>
                  <a:pt x="11419267" y="0"/>
                  <a:pt x="11452254" y="32986"/>
                  <a:pt x="11452254" y="73677"/>
                </a:cubicBezTo>
                <a:lnTo>
                  <a:pt x="11452254" y="2409538"/>
                </a:lnTo>
                <a:cubicBezTo>
                  <a:pt x="11452254" y="2450228"/>
                  <a:pt x="11419267" y="2483215"/>
                  <a:pt x="11378577" y="2483215"/>
                </a:cubicBezTo>
                <a:lnTo>
                  <a:pt x="73677" y="2483215"/>
                </a:lnTo>
                <a:cubicBezTo>
                  <a:pt x="32986" y="2483215"/>
                  <a:pt x="0" y="2450228"/>
                  <a:pt x="0" y="2409538"/>
                </a:cubicBezTo>
                <a:lnTo>
                  <a:pt x="0" y="73677"/>
                </a:lnTo>
                <a:cubicBezTo>
                  <a:pt x="0" y="33014"/>
                  <a:pt x="33014" y="0"/>
                  <a:pt x="73677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58647" y="2965124"/>
            <a:ext cx="230211" cy="184169"/>
          </a:xfrm>
          <a:custGeom>
            <a:avLst/>
            <a:gdLst/>
            <a:ahLst/>
            <a:cxnLst/>
            <a:rect l="l" t="t" r="r" b="b"/>
            <a:pathLst>
              <a:path w="230211" h="184169">
                <a:moveTo>
                  <a:pt x="149601" y="75718"/>
                </a:moveTo>
                <a:cubicBezTo>
                  <a:pt x="153990" y="74531"/>
                  <a:pt x="158594" y="76617"/>
                  <a:pt x="160573" y="80682"/>
                </a:cubicBezTo>
                <a:lnTo>
                  <a:pt x="167263" y="94207"/>
                </a:lnTo>
                <a:cubicBezTo>
                  <a:pt x="170968" y="94710"/>
                  <a:pt x="174601" y="95718"/>
                  <a:pt x="178018" y="97120"/>
                </a:cubicBezTo>
                <a:lnTo>
                  <a:pt x="190608" y="88739"/>
                </a:lnTo>
                <a:cubicBezTo>
                  <a:pt x="194385" y="86221"/>
                  <a:pt x="199385" y="86725"/>
                  <a:pt x="202586" y="89926"/>
                </a:cubicBezTo>
                <a:lnTo>
                  <a:pt x="209492" y="96833"/>
                </a:lnTo>
                <a:cubicBezTo>
                  <a:pt x="212694" y="100034"/>
                  <a:pt x="213197" y="105070"/>
                  <a:pt x="210679" y="108811"/>
                </a:cubicBezTo>
                <a:lnTo>
                  <a:pt x="202298" y="121365"/>
                </a:lnTo>
                <a:cubicBezTo>
                  <a:pt x="202982" y="123055"/>
                  <a:pt x="203593" y="124818"/>
                  <a:pt x="204097" y="126652"/>
                </a:cubicBezTo>
                <a:cubicBezTo>
                  <a:pt x="204600" y="128487"/>
                  <a:pt x="204924" y="130285"/>
                  <a:pt x="205176" y="132120"/>
                </a:cubicBezTo>
                <a:lnTo>
                  <a:pt x="218737" y="138810"/>
                </a:lnTo>
                <a:cubicBezTo>
                  <a:pt x="222802" y="140825"/>
                  <a:pt x="224888" y="145429"/>
                  <a:pt x="223701" y="149781"/>
                </a:cubicBezTo>
                <a:lnTo>
                  <a:pt x="221183" y="159206"/>
                </a:lnTo>
                <a:cubicBezTo>
                  <a:pt x="219996" y="163558"/>
                  <a:pt x="215931" y="166508"/>
                  <a:pt x="211399" y="166220"/>
                </a:cubicBezTo>
                <a:lnTo>
                  <a:pt x="196291" y="165249"/>
                </a:lnTo>
                <a:cubicBezTo>
                  <a:pt x="194025" y="168162"/>
                  <a:pt x="191399" y="170860"/>
                  <a:pt x="188414" y="173162"/>
                </a:cubicBezTo>
                <a:lnTo>
                  <a:pt x="189385" y="188234"/>
                </a:lnTo>
                <a:cubicBezTo>
                  <a:pt x="189673" y="192766"/>
                  <a:pt x="186723" y="196867"/>
                  <a:pt x="182371" y="198018"/>
                </a:cubicBezTo>
                <a:lnTo>
                  <a:pt x="172946" y="200536"/>
                </a:lnTo>
                <a:cubicBezTo>
                  <a:pt x="168558" y="201723"/>
                  <a:pt x="163990" y="199637"/>
                  <a:pt x="161975" y="195572"/>
                </a:cubicBezTo>
                <a:lnTo>
                  <a:pt x="155285" y="182047"/>
                </a:lnTo>
                <a:cubicBezTo>
                  <a:pt x="151580" y="181543"/>
                  <a:pt x="147947" y="180536"/>
                  <a:pt x="144530" y="179133"/>
                </a:cubicBezTo>
                <a:lnTo>
                  <a:pt x="131940" y="187514"/>
                </a:lnTo>
                <a:cubicBezTo>
                  <a:pt x="128163" y="190032"/>
                  <a:pt x="123163" y="189529"/>
                  <a:pt x="119962" y="186327"/>
                </a:cubicBezTo>
                <a:lnTo>
                  <a:pt x="113055" y="179421"/>
                </a:lnTo>
                <a:cubicBezTo>
                  <a:pt x="109854" y="176220"/>
                  <a:pt x="109350" y="171220"/>
                  <a:pt x="111868" y="167443"/>
                </a:cubicBezTo>
                <a:lnTo>
                  <a:pt x="120250" y="154853"/>
                </a:lnTo>
                <a:cubicBezTo>
                  <a:pt x="119566" y="153163"/>
                  <a:pt x="118955" y="151400"/>
                  <a:pt x="118451" y="149566"/>
                </a:cubicBezTo>
                <a:cubicBezTo>
                  <a:pt x="117947" y="147731"/>
                  <a:pt x="117624" y="145897"/>
                  <a:pt x="117372" y="144098"/>
                </a:cubicBezTo>
                <a:lnTo>
                  <a:pt x="103811" y="137407"/>
                </a:lnTo>
                <a:cubicBezTo>
                  <a:pt x="99746" y="135393"/>
                  <a:pt x="97696" y="130789"/>
                  <a:pt x="98847" y="126436"/>
                </a:cubicBezTo>
                <a:lnTo>
                  <a:pt x="101365" y="117012"/>
                </a:lnTo>
                <a:cubicBezTo>
                  <a:pt x="102552" y="112660"/>
                  <a:pt x="106617" y="109710"/>
                  <a:pt x="111149" y="109998"/>
                </a:cubicBezTo>
                <a:lnTo>
                  <a:pt x="126221" y="110969"/>
                </a:lnTo>
                <a:cubicBezTo>
                  <a:pt x="128487" y="108056"/>
                  <a:pt x="131113" y="105358"/>
                  <a:pt x="134098" y="103056"/>
                </a:cubicBezTo>
                <a:lnTo>
                  <a:pt x="133127" y="88020"/>
                </a:lnTo>
                <a:cubicBezTo>
                  <a:pt x="132839" y="83488"/>
                  <a:pt x="135789" y="79387"/>
                  <a:pt x="140141" y="78236"/>
                </a:cubicBezTo>
                <a:lnTo>
                  <a:pt x="149566" y="75718"/>
                </a:lnTo>
                <a:close/>
                <a:moveTo>
                  <a:pt x="161292" y="122300"/>
                </a:moveTo>
                <a:cubicBezTo>
                  <a:pt x="152557" y="122310"/>
                  <a:pt x="145473" y="129410"/>
                  <a:pt x="145483" y="138145"/>
                </a:cubicBezTo>
                <a:cubicBezTo>
                  <a:pt x="145493" y="146880"/>
                  <a:pt x="152593" y="153964"/>
                  <a:pt x="161328" y="153954"/>
                </a:cubicBezTo>
                <a:cubicBezTo>
                  <a:pt x="170063" y="153944"/>
                  <a:pt x="177147" y="146844"/>
                  <a:pt x="177137" y="138109"/>
                </a:cubicBezTo>
                <a:cubicBezTo>
                  <a:pt x="177127" y="129374"/>
                  <a:pt x="170027" y="122290"/>
                  <a:pt x="161292" y="122300"/>
                </a:cubicBezTo>
                <a:close/>
                <a:moveTo>
                  <a:pt x="80898" y="-16367"/>
                </a:moveTo>
                <a:lnTo>
                  <a:pt x="90322" y="-13849"/>
                </a:lnTo>
                <a:cubicBezTo>
                  <a:pt x="94674" y="-12662"/>
                  <a:pt x="97624" y="-8561"/>
                  <a:pt x="97336" y="-4065"/>
                </a:cubicBezTo>
                <a:lnTo>
                  <a:pt x="96365" y="10971"/>
                </a:lnTo>
                <a:cubicBezTo>
                  <a:pt x="99351" y="13273"/>
                  <a:pt x="101976" y="15935"/>
                  <a:pt x="104243" y="18885"/>
                </a:cubicBezTo>
                <a:lnTo>
                  <a:pt x="119350" y="17913"/>
                </a:lnTo>
                <a:cubicBezTo>
                  <a:pt x="123847" y="17626"/>
                  <a:pt x="127947" y="20575"/>
                  <a:pt x="129134" y="24928"/>
                </a:cubicBezTo>
                <a:lnTo>
                  <a:pt x="131652" y="34352"/>
                </a:lnTo>
                <a:cubicBezTo>
                  <a:pt x="132803" y="38704"/>
                  <a:pt x="130753" y="43309"/>
                  <a:pt x="126688" y="45323"/>
                </a:cubicBezTo>
                <a:lnTo>
                  <a:pt x="113127" y="52013"/>
                </a:lnTo>
                <a:cubicBezTo>
                  <a:pt x="112876" y="53848"/>
                  <a:pt x="112516" y="55682"/>
                  <a:pt x="112048" y="57481"/>
                </a:cubicBezTo>
                <a:cubicBezTo>
                  <a:pt x="111581" y="59279"/>
                  <a:pt x="110933" y="61078"/>
                  <a:pt x="110250" y="62769"/>
                </a:cubicBezTo>
                <a:lnTo>
                  <a:pt x="118631" y="75358"/>
                </a:lnTo>
                <a:cubicBezTo>
                  <a:pt x="121149" y="79135"/>
                  <a:pt x="120645" y="84135"/>
                  <a:pt x="117444" y="87336"/>
                </a:cubicBezTo>
                <a:lnTo>
                  <a:pt x="110537" y="94243"/>
                </a:lnTo>
                <a:cubicBezTo>
                  <a:pt x="107336" y="97444"/>
                  <a:pt x="102336" y="97948"/>
                  <a:pt x="98559" y="95430"/>
                </a:cubicBezTo>
                <a:lnTo>
                  <a:pt x="85970" y="87049"/>
                </a:lnTo>
                <a:cubicBezTo>
                  <a:pt x="82552" y="88452"/>
                  <a:pt x="78919" y="89459"/>
                  <a:pt x="75214" y="89962"/>
                </a:cubicBezTo>
                <a:lnTo>
                  <a:pt x="68524" y="103487"/>
                </a:lnTo>
                <a:cubicBezTo>
                  <a:pt x="66510" y="107552"/>
                  <a:pt x="61905" y="109602"/>
                  <a:pt x="57553" y="108451"/>
                </a:cubicBezTo>
                <a:lnTo>
                  <a:pt x="48129" y="105933"/>
                </a:lnTo>
                <a:cubicBezTo>
                  <a:pt x="43740" y="104746"/>
                  <a:pt x="40827" y="100646"/>
                  <a:pt x="41114" y="96149"/>
                </a:cubicBezTo>
                <a:lnTo>
                  <a:pt x="42086" y="81078"/>
                </a:lnTo>
                <a:cubicBezTo>
                  <a:pt x="39100" y="78775"/>
                  <a:pt x="36474" y="76114"/>
                  <a:pt x="34208" y="73164"/>
                </a:cubicBezTo>
                <a:lnTo>
                  <a:pt x="19100" y="74135"/>
                </a:lnTo>
                <a:cubicBezTo>
                  <a:pt x="14604" y="74423"/>
                  <a:pt x="10503" y="71473"/>
                  <a:pt x="9316" y="67121"/>
                </a:cubicBezTo>
                <a:lnTo>
                  <a:pt x="6798" y="57697"/>
                </a:lnTo>
                <a:cubicBezTo>
                  <a:pt x="5647" y="53344"/>
                  <a:pt x="7698" y="48740"/>
                  <a:pt x="11762" y="46726"/>
                </a:cubicBezTo>
                <a:lnTo>
                  <a:pt x="25323" y="40035"/>
                </a:lnTo>
                <a:cubicBezTo>
                  <a:pt x="25575" y="38201"/>
                  <a:pt x="25935" y="36402"/>
                  <a:pt x="26402" y="34568"/>
                </a:cubicBezTo>
                <a:cubicBezTo>
                  <a:pt x="26906" y="32733"/>
                  <a:pt x="27481" y="30971"/>
                  <a:pt x="28201" y="29280"/>
                </a:cubicBezTo>
                <a:lnTo>
                  <a:pt x="19820" y="16726"/>
                </a:lnTo>
                <a:cubicBezTo>
                  <a:pt x="17302" y="12949"/>
                  <a:pt x="17805" y="7949"/>
                  <a:pt x="21007" y="4748"/>
                </a:cubicBezTo>
                <a:lnTo>
                  <a:pt x="27913" y="-2158"/>
                </a:lnTo>
                <a:cubicBezTo>
                  <a:pt x="31115" y="-5360"/>
                  <a:pt x="36114" y="-5863"/>
                  <a:pt x="39891" y="-3345"/>
                </a:cubicBezTo>
                <a:lnTo>
                  <a:pt x="52481" y="5036"/>
                </a:lnTo>
                <a:cubicBezTo>
                  <a:pt x="55898" y="3633"/>
                  <a:pt x="59531" y="2626"/>
                  <a:pt x="63236" y="2122"/>
                </a:cubicBezTo>
                <a:lnTo>
                  <a:pt x="69927" y="-11403"/>
                </a:lnTo>
                <a:cubicBezTo>
                  <a:pt x="71941" y="-15467"/>
                  <a:pt x="76509" y="-17518"/>
                  <a:pt x="80898" y="-16367"/>
                </a:cubicBezTo>
                <a:close/>
                <a:moveTo>
                  <a:pt x="69207" y="30215"/>
                </a:moveTo>
                <a:cubicBezTo>
                  <a:pt x="60472" y="30215"/>
                  <a:pt x="53380" y="37307"/>
                  <a:pt x="53380" y="46042"/>
                </a:cubicBezTo>
                <a:cubicBezTo>
                  <a:pt x="53380" y="54777"/>
                  <a:pt x="60472" y="61869"/>
                  <a:pt x="69207" y="61869"/>
                </a:cubicBezTo>
                <a:cubicBezTo>
                  <a:pt x="77943" y="61869"/>
                  <a:pt x="85034" y="54777"/>
                  <a:pt x="85034" y="46042"/>
                </a:cubicBezTo>
                <a:cubicBezTo>
                  <a:pt x="85034" y="37307"/>
                  <a:pt x="77943" y="30215"/>
                  <a:pt x="69207" y="30215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6" name="Text 14"/>
          <p:cNvSpPr/>
          <p:nvPr/>
        </p:nvSpPr>
        <p:spPr>
          <a:xfrm>
            <a:off x="788858" y="2928290"/>
            <a:ext cx="10939650" cy="257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Otomasyon Süreçleri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58647" y="3333462"/>
            <a:ext cx="11151444" cy="478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proje, kimlik doğrulama ve oturum yönetimi süreçlerindeki güvenlik zafiyetlerini analiz etmek, servis yönetimindeki riskleri belirlemek ve bu süreçleri otomatize etmek amacıyla geliştirilmiştir.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61716" y="3962707"/>
            <a:ext cx="3588230" cy="1074320"/>
          </a:xfrm>
          <a:custGeom>
            <a:avLst/>
            <a:gdLst/>
            <a:ahLst/>
            <a:cxnLst/>
            <a:rect l="l" t="t" r="r" b="b"/>
            <a:pathLst>
              <a:path w="3588230" h="1074320">
                <a:moveTo>
                  <a:pt x="36838" y="0"/>
                </a:moveTo>
                <a:lnTo>
                  <a:pt x="3551391" y="0"/>
                </a:lnTo>
                <a:cubicBezTo>
                  <a:pt x="3571736" y="0"/>
                  <a:pt x="3588230" y="16493"/>
                  <a:pt x="3588230" y="36838"/>
                </a:cubicBezTo>
                <a:lnTo>
                  <a:pt x="3588230" y="1037482"/>
                </a:lnTo>
                <a:cubicBezTo>
                  <a:pt x="3588230" y="1057827"/>
                  <a:pt x="3571736" y="1074320"/>
                  <a:pt x="3551391" y="1074320"/>
                </a:cubicBezTo>
                <a:lnTo>
                  <a:pt x="36838" y="1074320"/>
                </a:lnTo>
                <a:cubicBezTo>
                  <a:pt x="16493" y="1074320"/>
                  <a:pt x="0" y="1057827"/>
                  <a:pt x="0" y="1037482"/>
                </a:cubicBezTo>
                <a:lnTo>
                  <a:pt x="0" y="36838"/>
                </a:lnTo>
                <a:cubicBezTo>
                  <a:pt x="0" y="16507"/>
                  <a:pt x="16507" y="0"/>
                  <a:pt x="3683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12121" y="4113113"/>
            <a:ext cx="3397921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12121" y="4444617"/>
            <a:ext cx="3361088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Tarama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12121" y="4702454"/>
            <a:ext cx="3351879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ve konfigürasyon analizi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303708" y="3962707"/>
            <a:ext cx="3588230" cy="1074320"/>
          </a:xfrm>
          <a:custGeom>
            <a:avLst/>
            <a:gdLst/>
            <a:ahLst/>
            <a:cxnLst/>
            <a:rect l="l" t="t" r="r" b="b"/>
            <a:pathLst>
              <a:path w="3588230" h="1074320">
                <a:moveTo>
                  <a:pt x="36838" y="0"/>
                </a:moveTo>
                <a:lnTo>
                  <a:pt x="3551391" y="0"/>
                </a:lnTo>
                <a:cubicBezTo>
                  <a:pt x="3571736" y="0"/>
                  <a:pt x="3588230" y="16493"/>
                  <a:pt x="3588230" y="36838"/>
                </a:cubicBezTo>
                <a:lnTo>
                  <a:pt x="3588230" y="1037482"/>
                </a:lnTo>
                <a:cubicBezTo>
                  <a:pt x="3588230" y="1057827"/>
                  <a:pt x="3571736" y="1074320"/>
                  <a:pt x="3551391" y="1074320"/>
                </a:cubicBezTo>
                <a:lnTo>
                  <a:pt x="36838" y="1074320"/>
                </a:lnTo>
                <a:cubicBezTo>
                  <a:pt x="16493" y="1074320"/>
                  <a:pt x="0" y="1057827"/>
                  <a:pt x="0" y="1037482"/>
                </a:cubicBezTo>
                <a:lnTo>
                  <a:pt x="0" y="36838"/>
                </a:lnTo>
                <a:cubicBezTo>
                  <a:pt x="0" y="16507"/>
                  <a:pt x="16507" y="0"/>
                  <a:pt x="3683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4454113" y="4113113"/>
            <a:ext cx="3397921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454113" y="4444617"/>
            <a:ext cx="3361088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Tespit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454113" y="4702454"/>
            <a:ext cx="3351879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Zafiyet imzalarının yakalanması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045700" y="3962707"/>
            <a:ext cx="3588230" cy="1074320"/>
          </a:xfrm>
          <a:custGeom>
            <a:avLst/>
            <a:gdLst/>
            <a:ahLst/>
            <a:cxnLst/>
            <a:rect l="l" t="t" r="r" b="b"/>
            <a:pathLst>
              <a:path w="3588230" h="1074320">
                <a:moveTo>
                  <a:pt x="36838" y="0"/>
                </a:moveTo>
                <a:lnTo>
                  <a:pt x="3551391" y="0"/>
                </a:lnTo>
                <a:cubicBezTo>
                  <a:pt x="3571736" y="0"/>
                  <a:pt x="3588230" y="16493"/>
                  <a:pt x="3588230" y="36838"/>
                </a:cubicBezTo>
                <a:lnTo>
                  <a:pt x="3588230" y="1037482"/>
                </a:lnTo>
                <a:cubicBezTo>
                  <a:pt x="3588230" y="1057827"/>
                  <a:pt x="3571736" y="1074320"/>
                  <a:pt x="3551391" y="1074320"/>
                </a:cubicBezTo>
                <a:lnTo>
                  <a:pt x="36838" y="1074320"/>
                </a:lnTo>
                <a:cubicBezTo>
                  <a:pt x="16493" y="1074320"/>
                  <a:pt x="0" y="1057827"/>
                  <a:pt x="0" y="1037482"/>
                </a:cubicBezTo>
                <a:lnTo>
                  <a:pt x="0" y="36838"/>
                </a:lnTo>
                <a:cubicBezTo>
                  <a:pt x="0" y="16507"/>
                  <a:pt x="16507" y="0"/>
                  <a:pt x="36838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8196104" y="4113113"/>
            <a:ext cx="3397921" cy="294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196104" y="4444617"/>
            <a:ext cx="3361088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Rapor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196104" y="4702454"/>
            <a:ext cx="3351879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output ve analiz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71408" y="5343976"/>
            <a:ext cx="3689523" cy="1147988"/>
          </a:xfrm>
          <a:custGeom>
            <a:avLst/>
            <a:gdLst/>
            <a:ahLst/>
            <a:cxnLst/>
            <a:rect l="l" t="t" r="r" b="b"/>
            <a:pathLst>
              <a:path w="3689523" h="1147988">
                <a:moveTo>
                  <a:pt x="73666" y="0"/>
                </a:moveTo>
                <a:lnTo>
                  <a:pt x="3615856" y="0"/>
                </a:lnTo>
                <a:cubicBezTo>
                  <a:pt x="3656541" y="0"/>
                  <a:pt x="3689523" y="32982"/>
                  <a:pt x="3689523" y="73666"/>
                </a:cubicBezTo>
                <a:lnTo>
                  <a:pt x="3689523" y="1074322"/>
                </a:lnTo>
                <a:cubicBezTo>
                  <a:pt x="3689523" y="1115006"/>
                  <a:pt x="3656541" y="1147988"/>
                  <a:pt x="3615856" y="1147988"/>
                </a:cubicBezTo>
                <a:lnTo>
                  <a:pt x="73666" y="1147988"/>
                </a:lnTo>
                <a:cubicBezTo>
                  <a:pt x="32982" y="1147988"/>
                  <a:pt x="0" y="1115006"/>
                  <a:pt x="0" y="1074322"/>
                </a:cubicBezTo>
                <a:lnTo>
                  <a:pt x="0" y="73666"/>
                </a:lnTo>
                <a:cubicBezTo>
                  <a:pt x="0" y="32982"/>
                  <a:pt x="32982" y="0"/>
                  <a:pt x="7366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452749" y="5494381"/>
            <a:ext cx="3526840" cy="33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75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84979" y="5899554"/>
            <a:ext cx="3462381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Model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89583" y="6157390"/>
            <a:ext cx="3453172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Karşılaştırmalı analiz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252582" y="5343976"/>
            <a:ext cx="3689523" cy="1147988"/>
          </a:xfrm>
          <a:custGeom>
            <a:avLst/>
            <a:gdLst/>
            <a:ahLst/>
            <a:cxnLst/>
            <a:rect l="l" t="t" r="r" b="b"/>
            <a:pathLst>
              <a:path w="3689523" h="1147988">
                <a:moveTo>
                  <a:pt x="73666" y="0"/>
                </a:moveTo>
                <a:lnTo>
                  <a:pt x="3615856" y="0"/>
                </a:lnTo>
                <a:cubicBezTo>
                  <a:pt x="3656541" y="0"/>
                  <a:pt x="3689523" y="32982"/>
                  <a:pt x="3689523" y="73666"/>
                </a:cubicBezTo>
                <a:lnTo>
                  <a:pt x="3689523" y="1074322"/>
                </a:lnTo>
                <a:cubicBezTo>
                  <a:pt x="3689523" y="1115006"/>
                  <a:pt x="3656541" y="1147988"/>
                  <a:pt x="3615856" y="1147988"/>
                </a:cubicBezTo>
                <a:lnTo>
                  <a:pt x="73666" y="1147988"/>
                </a:lnTo>
                <a:cubicBezTo>
                  <a:pt x="32982" y="1147988"/>
                  <a:pt x="0" y="1115006"/>
                  <a:pt x="0" y="1074322"/>
                </a:cubicBezTo>
                <a:lnTo>
                  <a:pt x="0" y="73666"/>
                </a:lnTo>
                <a:cubicBezTo>
                  <a:pt x="0" y="32982"/>
                  <a:pt x="32982" y="0"/>
                  <a:pt x="7366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4333923" y="5494381"/>
            <a:ext cx="3526840" cy="33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75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Unix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366153" y="5899554"/>
            <a:ext cx="3462381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I/O Mimarisi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370757" y="6157390"/>
            <a:ext cx="3453172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Stdout/stderr yönetimi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133756" y="5343976"/>
            <a:ext cx="3689523" cy="1147988"/>
          </a:xfrm>
          <a:custGeom>
            <a:avLst/>
            <a:gdLst/>
            <a:ahLst/>
            <a:cxnLst/>
            <a:rect l="l" t="t" r="r" b="b"/>
            <a:pathLst>
              <a:path w="3689523" h="1147988">
                <a:moveTo>
                  <a:pt x="73666" y="0"/>
                </a:moveTo>
                <a:lnTo>
                  <a:pt x="3615856" y="0"/>
                </a:lnTo>
                <a:cubicBezTo>
                  <a:pt x="3656541" y="0"/>
                  <a:pt x="3689523" y="32982"/>
                  <a:pt x="3689523" y="73666"/>
                </a:cubicBezTo>
                <a:lnTo>
                  <a:pt x="3689523" y="1074322"/>
                </a:lnTo>
                <a:cubicBezTo>
                  <a:pt x="3689523" y="1115006"/>
                  <a:pt x="3656541" y="1147988"/>
                  <a:pt x="3615856" y="1147988"/>
                </a:cubicBezTo>
                <a:lnTo>
                  <a:pt x="73666" y="1147988"/>
                </a:lnTo>
                <a:cubicBezTo>
                  <a:pt x="32982" y="1147988"/>
                  <a:pt x="0" y="1115006"/>
                  <a:pt x="0" y="1074322"/>
                </a:cubicBezTo>
                <a:lnTo>
                  <a:pt x="0" y="73666"/>
                </a:lnTo>
                <a:cubicBezTo>
                  <a:pt x="0" y="32982"/>
                  <a:pt x="32982" y="0"/>
                  <a:pt x="73666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8215097" y="5494381"/>
            <a:ext cx="3526840" cy="331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75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Otomatik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247326" y="5899554"/>
            <a:ext cx="3462381" cy="2210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Tarama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251931" y="6157390"/>
            <a:ext cx="3453172" cy="184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5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Proaktif güvenlik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kfchbyji5b5eu/chapter2_background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0000"/>
                </a:srgbClr>
              </a:gs>
              <a:gs pos="50000">
                <a:srgbClr val="D9A443">
                  <a:alpha val="2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175" y="1964930"/>
            <a:ext cx="1311275" cy="425450"/>
          </a:xfrm>
          <a:custGeom>
            <a:avLst/>
            <a:gdLst/>
            <a:ahLst/>
            <a:cxnLst/>
            <a:rect l="l" t="t" r="r" b="b"/>
            <a:pathLst>
              <a:path w="1311275" h="425450">
                <a:moveTo>
                  <a:pt x="212725" y="0"/>
                </a:moveTo>
                <a:lnTo>
                  <a:pt x="1098550" y="0"/>
                </a:lnTo>
                <a:cubicBezTo>
                  <a:pt x="1216035" y="0"/>
                  <a:pt x="1311275" y="95240"/>
                  <a:pt x="1311275" y="212725"/>
                </a:cubicBezTo>
                <a:lnTo>
                  <a:pt x="1311275" y="212725"/>
                </a:lnTo>
                <a:cubicBezTo>
                  <a:pt x="1311275" y="330210"/>
                  <a:pt x="1216035" y="425450"/>
                  <a:pt x="1098550" y="425450"/>
                </a:cubicBezTo>
                <a:lnTo>
                  <a:pt x="212725" y="425450"/>
                </a:lnTo>
                <a:cubicBezTo>
                  <a:pt x="95319" y="425450"/>
                  <a:pt x="0" y="330131"/>
                  <a:pt x="0" y="212725"/>
                </a:cubicBezTo>
                <a:lnTo>
                  <a:pt x="0" y="212725"/>
                </a:lnTo>
                <a:cubicBezTo>
                  <a:pt x="0" y="95319"/>
                  <a:pt x="95319" y="0"/>
                  <a:pt x="212725" y="0"/>
                </a:cubicBezTo>
                <a:close/>
              </a:path>
            </a:pathLst>
          </a:custGeom>
          <a:solidFill>
            <a:srgbClr val="D9A443">
              <a:alpha val="30196"/>
            </a:srgbClr>
          </a:solidFill>
          <a:ln w="8467">
            <a:solidFill>
              <a:srgbClr val="D9A443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39750" y="2082403"/>
            <a:ext cx="108981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135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622152"/>
            <a:ext cx="117729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Teknik Arka Plan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3708002"/>
            <a:ext cx="74580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Oturum Güvenliği Riskleri ve Zafiyetler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743845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9" name="Text 6"/>
          <p:cNvSpPr/>
          <p:nvPr/>
        </p:nvSpPr>
        <p:spPr>
          <a:xfrm>
            <a:off x="1447800" y="4629545"/>
            <a:ext cx="3238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OWASP Top 10 &amp; Session Vulnerabilities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OWASP A07:2021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Broken Authentication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6759575" cy="2311400"/>
          </a:xfrm>
          <a:custGeom>
            <a:avLst/>
            <a:gdLst/>
            <a:ahLst/>
            <a:cxnLst/>
            <a:rect l="l" t="t" r="r" b="b"/>
            <a:pathLst>
              <a:path w="6759575" h="2311400">
                <a:moveTo>
                  <a:pt x="76207" y="0"/>
                </a:moveTo>
                <a:lnTo>
                  <a:pt x="6683368" y="0"/>
                </a:lnTo>
                <a:cubicBezTo>
                  <a:pt x="6725456" y="0"/>
                  <a:pt x="6759575" y="34119"/>
                  <a:pt x="6759575" y="76207"/>
                </a:cubicBezTo>
                <a:lnTo>
                  <a:pt x="6759575" y="2235193"/>
                </a:lnTo>
                <a:cubicBezTo>
                  <a:pt x="6759575" y="2277281"/>
                  <a:pt x="6725456" y="2311400"/>
                  <a:pt x="6683368" y="2311400"/>
                </a:cubicBezTo>
                <a:lnTo>
                  <a:pt x="76207" y="2311400"/>
                </a:lnTo>
                <a:cubicBezTo>
                  <a:pt x="34119" y="2311400"/>
                  <a:pt x="0" y="2277281"/>
                  <a:pt x="0" y="2235193"/>
                </a:cubicBezTo>
                <a:lnTo>
                  <a:pt x="0" y="76207"/>
                </a:lnTo>
                <a:cubicBezTo>
                  <a:pt x="0" y="34147"/>
                  <a:pt x="34147" y="0"/>
                  <a:pt x="76207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39763" y="156844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54075" y="1530348"/>
            <a:ext cx="615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Tanım ve Kapsam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5950" y="1949448"/>
            <a:ext cx="637222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Broken Authentication,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OWASP Top 10 listesinde A07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olarak sınıflandırılan ve uygulamaların kimlik doğrulama ve oturum yönetimi fonksiyonlarındaki zafiyetleri ifade eden kritik bir güvenlik riskidir.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5950" y="2882898"/>
            <a:ext cx="63722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zafiyet, saldırganların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şifreleri, anahtarları veya session tokenları ele geçirmesine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olanak tanır.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175" y="3844927"/>
            <a:ext cx="6759575" cy="2025650"/>
          </a:xfrm>
          <a:custGeom>
            <a:avLst/>
            <a:gdLst/>
            <a:ahLst/>
            <a:cxnLst/>
            <a:rect l="l" t="t" r="r" b="b"/>
            <a:pathLst>
              <a:path w="6759575" h="2025650">
                <a:moveTo>
                  <a:pt x="76205" y="0"/>
                </a:moveTo>
                <a:lnTo>
                  <a:pt x="6683370" y="0"/>
                </a:lnTo>
                <a:cubicBezTo>
                  <a:pt x="6725457" y="0"/>
                  <a:pt x="6759575" y="34118"/>
                  <a:pt x="6759575" y="76205"/>
                </a:cubicBezTo>
                <a:lnTo>
                  <a:pt x="6759575" y="1949445"/>
                </a:lnTo>
                <a:cubicBezTo>
                  <a:pt x="6759575" y="1991532"/>
                  <a:pt x="6725457" y="2025650"/>
                  <a:pt x="6683370" y="2025650"/>
                </a:cubicBezTo>
                <a:lnTo>
                  <a:pt x="76205" y="2025650"/>
                </a:lnTo>
                <a:cubicBezTo>
                  <a:pt x="34118" y="2025650"/>
                  <a:pt x="0" y="1991532"/>
                  <a:pt x="0" y="194944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27856" y="41148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71438" y="35719"/>
                </a:moveTo>
                <a:cubicBezTo>
                  <a:pt x="71438" y="15999"/>
                  <a:pt x="87437" y="0"/>
                  <a:pt x="107156" y="0"/>
                </a:cubicBezTo>
                <a:cubicBezTo>
                  <a:pt x="126876" y="0"/>
                  <a:pt x="142875" y="15999"/>
                  <a:pt x="142875" y="35719"/>
                </a:cubicBezTo>
                <a:lnTo>
                  <a:pt x="142875" y="37058"/>
                </a:lnTo>
                <a:cubicBezTo>
                  <a:pt x="142875" y="42900"/>
                  <a:pt x="138150" y="47625"/>
                  <a:pt x="132308" y="47625"/>
                </a:cubicBezTo>
                <a:lnTo>
                  <a:pt x="82042" y="47625"/>
                </a:lnTo>
                <a:cubicBezTo>
                  <a:pt x="76200" y="47625"/>
                  <a:pt x="71475" y="42900"/>
                  <a:pt x="71475" y="37058"/>
                </a:cubicBezTo>
                <a:lnTo>
                  <a:pt x="71475" y="35719"/>
                </a:lnTo>
                <a:close/>
                <a:moveTo>
                  <a:pt x="200025" y="40481"/>
                </a:moveTo>
                <a:cubicBezTo>
                  <a:pt x="203969" y="45727"/>
                  <a:pt x="202890" y="53206"/>
                  <a:pt x="197644" y="57150"/>
                </a:cubicBezTo>
                <a:lnTo>
                  <a:pt x="161255" y="84423"/>
                </a:lnTo>
                <a:cubicBezTo>
                  <a:pt x="163227" y="87734"/>
                  <a:pt x="164716" y="91380"/>
                  <a:pt x="165646" y="95250"/>
                </a:cubicBezTo>
                <a:lnTo>
                  <a:pt x="202406" y="95250"/>
                </a:lnTo>
                <a:cubicBezTo>
                  <a:pt x="208992" y="95250"/>
                  <a:pt x="214313" y="100571"/>
                  <a:pt x="214313" y="107156"/>
                </a:cubicBezTo>
                <a:cubicBezTo>
                  <a:pt x="214313" y="113742"/>
                  <a:pt x="208992" y="119063"/>
                  <a:pt x="202406" y="119063"/>
                </a:cubicBezTo>
                <a:lnTo>
                  <a:pt x="166688" y="119063"/>
                </a:lnTo>
                <a:lnTo>
                  <a:pt x="166688" y="130969"/>
                </a:lnTo>
                <a:cubicBezTo>
                  <a:pt x="166688" y="131936"/>
                  <a:pt x="166650" y="132941"/>
                  <a:pt x="166613" y="133908"/>
                </a:cubicBezTo>
                <a:lnTo>
                  <a:pt x="197644" y="157163"/>
                </a:lnTo>
                <a:cubicBezTo>
                  <a:pt x="202890" y="161106"/>
                  <a:pt x="203969" y="168585"/>
                  <a:pt x="200025" y="173831"/>
                </a:cubicBezTo>
                <a:cubicBezTo>
                  <a:pt x="196081" y="179077"/>
                  <a:pt x="188602" y="180156"/>
                  <a:pt x="183356" y="176212"/>
                </a:cubicBezTo>
                <a:lnTo>
                  <a:pt x="159879" y="158614"/>
                </a:lnTo>
                <a:cubicBezTo>
                  <a:pt x="151247" y="175059"/>
                  <a:pt x="135136" y="186965"/>
                  <a:pt x="116086" y="189830"/>
                </a:cubicBezTo>
                <a:lnTo>
                  <a:pt x="116086" y="104180"/>
                </a:lnTo>
                <a:cubicBezTo>
                  <a:pt x="116086" y="99231"/>
                  <a:pt x="112105" y="95250"/>
                  <a:pt x="107156" y="95250"/>
                </a:cubicBezTo>
                <a:cubicBezTo>
                  <a:pt x="102208" y="95250"/>
                  <a:pt x="98227" y="99231"/>
                  <a:pt x="98227" y="104180"/>
                </a:cubicBezTo>
                <a:lnTo>
                  <a:pt x="98227" y="189830"/>
                </a:lnTo>
                <a:cubicBezTo>
                  <a:pt x="79177" y="186965"/>
                  <a:pt x="63066" y="175059"/>
                  <a:pt x="54434" y="158614"/>
                </a:cubicBezTo>
                <a:lnTo>
                  <a:pt x="30956" y="176213"/>
                </a:lnTo>
                <a:cubicBezTo>
                  <a:pt x="25710" y="180156"/>
                  <a:pt x="18231" y="179077"/>
                  <a:pt x="14288" y="173831"/>
                </a:cubicBezTo>
                <a:cubicBezTo>
                  <a:pt x="10344" y="168585"/>
                  <a:pt x="11423" y="161106"/>
                  <a:pt x="16669" y="157163"/>
                </a:cubicBezTo>
                <a:lnTo>
                  <a:pt x="47699" y="133908"/>
                </a:lnTo>
                <a:cubicBezTo>
                  <a:pt x="47662" y="132941"/>
                  <a:pt x="47625" y="131973"/>
                  <a:pt x="47625" y="130969"/>
                </a:cubicBezTo>
                <a:lnTo>
                  <a:pt x="47625" y="119063"/>
                </a:lnTo>
                <a:lnTo>
                  <a:pt x="11906" y="119063"/>
                </a:lnTo>
                <a:cubicBezTo>
                  <a:pt x="5321" y="119063"/>
                  <a:pt x="0" y="113742"/>
                  <a:pt x="0" y="107156"/>
                </a:cubicBezTo>
                <a:cubicBezTo>
                  <a:pt x="0" y="100571"/>
                  <a:pt x="5321" y="95250"/>
                  <a:pt x="11906" y="95250"/>
                </a:cubicBezTo>
                <a:lnTo>
                  <a:pt x="48667" y="95250"/>
                </a:lnTo>
                <a:cubicBezTo>
                  <a:pt x="49597" y="91380"/>
                  <a:pt x="51085" y="87734"/>
                  <a:pt x="53057" y="84423"/>
                </a:cubicBezTo>
                <a:lnTo>
                  <a:pt x="16669" y="57150"/>
                </a:lnTo>
                <a:cubicBezTo>
                  <a:pt x="11423" y="53206"/>
                  <a:pt x="10344" y="45727"/>
                  <a:pt x="14288" y="40481"/>
                </a:cubicBezTo>
                <a:cubicBezTo>
                  <a:pt x="18231" y="35235"/>
                  <a:pt x="25710" y="34156"/>
                  <a:pt x="30956" y="38100"/>
                </a:cubicBezTo>
                <a:lnTo>
                  <a:pt x="71438" y="68461"/>
                </a:lnTo>
                <a:cubicBezTo>
                  <a:pt x="76014" y="66563"/>
                  <a:pt x="81037" y="65484"/>
                  <a:pt x="86320" y="65484"/>
                </a:cubicBezTo>
                <a:lnTo>
                  <a:pt x="127992" y="65484"/>
                </a:lnTo>
                <a:cubicBezTo>
                  <a:pt x="133276" y="65484"/>
                  <a:pt x="138299" y="66526"/>
                  <a:pt x="142875" y="68461"/>
                </a:cubicBezTo>
                <a:lnTo>
                  <a:pt x="183356" y="38100"/>
                </a:lnTo>
                <a:cubicBezTo>
                  <a:pt x="188602" y="34156"/>
                  <a:pt x="196081" y="35235"/>
                  <a:pt x="200025" y="4048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54075" y="4076700"/>
            <a:ext cx="615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Yaygın Zafiyet Türleri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5950" y="45720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38100"/>
                </a:moveTo>
                <a:cubicBezTo>
                  <a:pt x="0" y="17072"/>
                  <a:pt x="17072" y="0"/>
                  <a:pt x="38100" y="0"/>
                </a:cubicBezTo>
                <a:cubicBezTo>
                  <a:pt x="59128" y="0"/>
                  <a:pt x="76200" y="17072"/>
                  <a:pt x="76200" y="38100"/>
                </a:cubicBezTo>
                <a:cubicBezTo>
                  <a:pt x="76200" y="59128"/>
                  <a:pt x="59128" y="76200"/>
                  <a:pt x="38100" y="76200"/>
                </a:cubicBezTo>
                <a:cubicBezTo>
                  <a:pt x="17072" y="76200"/>
                  <a:pt x="0" y="59128"/>
                  <a:pt x="0" y="3810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3" name="Text 11"/>
          <p:cNvSpPr/>
          <p:nvPr/>
        </p:nvSpPr>
        <p:spPr>
          <a:xfrm>
            <a:off x="766564" y="4495800"/>
            <a:ext cx="29622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Weak Credentials: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Default ve tahmin edilebilir şifreler.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78560" y="45720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38100"/>
                </a:moveTo>
                <a:cubicBezTo>
                  <a:pt x="0" y="17072"/>
                  <a:pt x="17072" y="0"/>
                  <a:pt x="38100" y="0"/>
                </a:cubicBezTo>
                <a:cubicBezTo>
                  <a:pt x="59128" y="0"/>
                  <a:pt x="76200" y="17072"/>
                  <a:pt x="76200" y="38100"/>
                </a:cubicBezTo>
                <a:cubicBezTo>
                  <a:pt x="76200" y="59128"/>
                  <a:pt x="59128" y="76200"/>
                  <a:pt x="38100" y="76200"/>
                </a:cubicBezTo>
                <a:cubicBezTo>
                  <a:pt x="17072" y="76200"/>
                  <a:pt x="0" y="59128"/>
                  <a:pt x="0" y="3810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5" name="Text 13"/>
          <p:cNvSpPr/>
          <p:nvPr/>
        </p:nvSpPr>
        <p:spPr>
          <a:xfrm>
            <a:off x="4030563" y="4495800"/>
            <a:ext cx="29622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Fixation: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Oturum ID'lerinin değiştirilmemesi.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5950" y="52578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38100"/>
                </a:moveTo>
                <a:cubicBezTo>
                  <a:pt x="0" y="17072"/>
                  <a:pt x="17072" y="0"/>
                  <a:pt x="38100" y="0"/>
                </a:cubicBezTo>
                <a:cubicBezTo>
                  <a:pt x="59128" y="0"/>
                  <a:pt x="76200" y="17072"/>
                  <a:pt x="76200" y="38100"/>
                </a:cubicBezTo>
                <a:cubicBezTo>
                  <a:pt x="76200" y="59128"/>
                  <a:pt x="59128" y="76200"/>
                  <a:pt x="38100" y="76200"/>
                </a:cubicBezTo>
                <a:cubicBezTo>
                  <a:pt x="17072" y="76200"/>
                  <a:pt x="0" y="59128"/>
                  <a:pt x="0" y="3810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7" name="Text 15"/>
          <p:cNvSpPr/>
          <p:nvPr/>
        </p:nvSpPr>
        <p:spPr>
          <a:xfrm>
            <a:off x="764183" y="5181600"/>
            <a:ext cx="29622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Predictable Tokens: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Tahmin edilebilir session token'lar.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78560" y="52578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0" y="38100"/>
                </a:moveTo>
                <a:cubicBezTo>
                  <a:pt x="0" y="17072"/>
                  <a:pt x="17072" y="0"/>
                  <a:pt x="38100" y="0"/>
                </a:cubicBezTo>
                <a:cubicBezTo>
                  <a:pt x="59128" y="0"/>
                  <a:pt x="76200" y="17072"/>
                  <a:pt x="76200" y="38100"/>
                </a:cubicBezTo>
                <a:cubicBezTo>
                  <a:pt x="76200" y="59128"/>
                  <a:pt x="59128" y="76200"/>
                  <a:pt x="38100" y="76200"/>
                </a:cubicBezTo>
                <a:cubicBezTo>
                  <a:pt x="17072" y="76200"/>
                  <a:pt x="0" y="59128"/>
                  <a:pt x="0" y="3810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9" name="Text 17"/>
          <p:cNvSpPr/>
          <p:nvPr/>
        </p:nvSpPr>
        <p:spPr>
          <a:xfrm>
            <a:off x="4028976" y="5181600"/>
            <a:ext cx="29622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Missing Rate Limiting: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Brute force koruması eksikliği.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379296" y="1298575"/>
            <a:ext cx="4425950" cy="2978150"/>
          </a:xfrm>
          <a:custGeom>
            <a:avLst/>
            <a:gdLst/>
            <a:ahLst/>
            <a:cxnLst/>
            <a:rect l="l" t="t" r="r" b="b"/>
            <a:pathLst>
              <a:path w="4425950" h="2978150">
                <a:moveTo>
                  <a:pt x="76211" y="0"/>
                </a:moveTo>
                <a:lnTo>
                  <a:pt x="4349739" y="0"/>
                </a:lnTo>
                <a:cubicBezTo>
                  <a:pt x="4391829" y="0"/>
                  <a:pt x="4425950" y="34121"/>
                  <a:pt x="4425950" y="76211"/>
                </a:cubicBezTo>
                <a:lnTo>
                  <a:pt x="4425950" y="2901939"/>
                </a:lnTo>
                <a:cubicBezTo>
                  <a:pt x="4425950" y="2944029"/>
                  <a:pt x="4391829" y="2978150"/>
                  <a:pt x="4349739" y="2978150"/>
                </a:cubicBezTo>
                <a:lnTo>
                  <a:pt x="76211" y="2978150"/>
                </a:lnTo>
                <a:cubicBezTo>
                  <a:pt x="34121" y="2978150"/>
                  <a:pt x="0" y="2944029"/>
                  <a:pt x="0" y="2901939"/>
                </a:cubicBezTo>
                <a:lnTo>
                  <a:pt x="0" y="76211"/>
                </a:lnTo>
                <a:cubicBezTo>
                  <a:pt x="0" y="34121"/>
                  <a:pt x="34121" y="0"/>
                  <a:pt x="76211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563445" y="1530348"/>
            <a:ext cx="4057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OWASP Top 10 Risk Dağılımı</a:t>
            </a:r>
            <a:endParaRPr lang="en-US" sz="1600" dirty="0"/>
          </a:p>
        </p:txBody>
      </p:sp>
      <p:pic>
        <p:nvPicPr>
          <p:cNvPr id="22" name="Image 0" descr="https://kimi-img.moonshot.cn/pub/slides/26-01-20-20:47:12-d5nnik6hek0m69nii48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7611070" y="1873248"/>
            <a:ext cx="3962400" cy="1905000"/>
          </a:xfrm>
          <a:prstGeom prst="roundRect">
            <a:avLst>
              <a:gd name="adj" fmla="val 0"/>
            </a:avLst>
          </a:prstGeom>
        </p:spPr>
      </p:pic>
      <p:sp>
        <p:nvSpPr>
          <p:cNvPr id="23" name="Text 20"/>
          <p:cNvSpPr/>
          <p:nvPr/>
        </p:nvSpPr>
        <p:spPr>
          <a:xfrm>
            <a:off x="7577733" y="3854448"/>
            <a:ext cx="4029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Broken Authentication yüksek risk skoru ile öne çıkıyor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7379296" y="4511677"/>
            <a:ext cx="4425950" cy="1949450"/>
          </a:xfrm>
          <a:custGeom>
            <a:avLst/>
            <a:gdLst/>
            <a:ahLst/>
            <a:cxnLst/>
            <a:rect l="l" t="t" r="r" b="b"/>
            <a:pathLst>
              <a:path w="4425950" h="1949450">
                <a:moveTo>
                  <a:pt x="76204" y="0"/>
                </a:moveTo>
                <a:lnTo>
                  <a:pt x="4349746" y="0"/>
                </a:lnTo>
                <a:cubicBezTo>
                  <a:pt x="4391832" y="0"/>
                  <a:pt x="4425950" y="34118"/>
                  <a:pt x="4425950" y="76204"/>
                </a:cubicBezTo>
                <a:lnTo>
                  <a:pt x="4425950" y="1873246"/>
                </a:lnTo>
                <a:cubicBezTo>
                  <a:pt x="4425950" y="1915332"/>
                  <a:pt x="4391832" y="1949450"/>
                  <a:pt x="4349746" y="1949450"/>
                </a:cubicBezTo>
                <a:lnTo>
                  <a:pt x="76204" y="1949450"/>
                </a:lnTo>
                <a:cubicBezTo>
                  <a:pt x="34118" y="1949450"/>
                  <a:pt x="0" y="1915332"/>
                  <a:pt x="0" y="187324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7568208" y="4743450"/>
            <a:ext cx="4048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Etkiler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8796239" y="519112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45675" y="42863"/>
                </a:moveTo>
                <a:cubicBezTo>
                  <a:pt x="45675" y="28506"/>
                  <a:pt x="53334" y="15241"/>
                  <a:pt x="65767" y="8062"/>
                </a:cubicBezTo>
                <a:cubicBezTo>
                  <a:pt x="78200" y="884"/>
                  <a:pt x="93518" y="884"/>
                  <a:pt x="105951" y="8062"/>
                </a:cubicBezTo>
                <a:cubicBezTo>
                  <a:pt x="118384" y="15241"/>
                  <a:pt x="126043" y="28506"/>
                  <a:pt x="126043" y="42863"/>
                </a:cubicBezTo>
                <a:cubicBezTo>
                  <a:pt x="126043" y="65040"/>
                  <a:pt x="108037" y="83046"/>
                  <a:pt x="85859" y="83046"/>
                </a:cubicBezTo>
                <a:cubicBezTo>
                  <a:pt x="63681" y="83046"/>
                  <a:pt x="45675" y="65040"/>
                  <a:pt x="45675" y="42863"/>
                </a:cubicBezTo>
                <a:close/>
                <a:moveTo>
                  <a:pt x="16207" y="161505"/>
                </a:moveTo>
                <a:cubicBezTo>
                  <a:pt x="16207" y="128521"/>
                  <a:pt x="42929" y="101798"/>
                  <a:pt x="75914" y="101798"/>
                </a:cubicBezTo>
                <a:lnTo>
                  <a:pt x="95804" y="101798"/>
                </a:lnTo>
                <a:cubicBezTo>
                  <a:pt x="128788" y="101798"/>
                  <a:pt x="155511" y="128521"/>
                  <a:pt x="155511" y="161505"/>
                </a:cubicBezTo>
                <a:cubicBezTo>
                  <a:pt x="155511" y="166996"/>
                  <a:pt x="151057" y="171450"/>
                  <a:pt x="145565" y="171450"/>
                </a:cubicBezTo>
                <a:lnTo>
                  <a:pt x="26153" y="171450"/>
                </a:lnTo>
                <a:cubicBezTo>
                  <a:pt x="20661" y="171450"/>
                  <a:pt x="16207" y="166996"/>
                  <a:pt x="16207" y="161505"/>
                </a:cubicBezTo>
                <a:close/>
                <a:moveTo>
                  <a:pt x="205037" y="41557"/>
                </a:moveTo>
                <a:cubicBezTo>
                  <a:pt x="208185" y="44704"/>
                  <a:pt x="208185" y="49794"/>
                  <a:pt x="205037" y="52908"/>
                </a:cubicBezTo>
                <a:lnTo>
                  <a:pt x="193685" y="64260"/>
                </a:lnTo>
                <a:lnTo>
                  <a:pt x="205037" y="75612"/>
                </a:lnTo>
                <a:cubicBezTo>
                  <a:pt x="208185" y="78760"/>
                  <a:pt x="208185" y="83850"/>
                  <a:pt x="205037" y="86964"/>
                </a:cubicBezTo>
                <a:cubicBezTo>
                  <a:pt x="201889" y="90078"/>
                  <a:pt x="196799" y="90112"/>
                  <a:pt x="193685" y="86964"/>
                </a:cubicBezTo>
                <a:lnTo>
                  <a:pt x="182333" y="75612"/>
                </a:lnTo>
                <a:lnTo>
                  <a:pt x="170981" y="86964"/>
                </a:lnTo>
                <a:cubicBezTo>
                  <a:pt x="167833" y="90112"/>
                  <a:pt x="162744" y="90112"/>
                  <a:pt x="159629" y="86964"/>
                </a:cubicBezTo>
                <a:cubicBezTo>
                  <a:pt x="156515" y="83816"/>
                  <a:pt x="156482" y="78726"/>
                  <a:pt x="159629" y="75612"/>
                </a:cubicBezTo>
                <a:lnTo>
                  <a:pt x="170981" y="64260"/>
                </a:lnTo>
                <a:lnTo>
                  <a:pt x="159629" y="52908"/>
                </a:lnTo>
                <a:cubicBezTo>
                  <a:pt x="156482" y="49761"/>
                  <a:pt x="156482" y="44671"/>
                  <a:pt x="159629" y="41557"/>
                </a:cubicBezTo>
                <a:cubicBezTo>
                  <a:pt x="162777" y="38442"/>
                  <a:pt x="167867" y="38409"/>
                  <a:pt x="170981" y="41557"/>
                </a:cubicBezTo>
                <a:lnTo>
                  <a:pt x="182333" y="52908"/>
                </a:lnTo>
                <a:lnTo>
                  <a:pt x="193685" y="41557"/>
                </a:lnTo>
                <a:cubicBezTo>
                  <a:pt x="196833" y="38409"/>
                  <a:pt x="201923" y="38409"/>
                  <a:pt x="205037" y="41557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7" name="Text 24"/>
          <p:cNvSpPr/>
          <p:nvPr/>
        </p:nvSpPr>
        <p:spPr>
          <a:xfrm>
            <a:off x="9122470" y="5162550"/>
            <a:ext cx="134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Hesap ele geçirme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9154617" y="561022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50019" y="68915"/>
                </a:moveTo>
                <a:cubicBezTo>
                  <a:pt x="145063" y="72197"/>
                  <a:pt x="139370" y="74842"/>
                  <a:pt x="133443" y="76952"/>
                </a:cubicBezTo>
                <a:cubicBezTo>
                  <a:pt x="117704" y="82577"/>
                  <a:pt x="97043" y="85725"/>
                  <a:pt x="75009" y="85725"/>
                </a:cubicBezTo>
                <a:cubicBezTo>
                  <a:pt x="52975" y="85725"/>
                  <a:pt x="32281" y="82544"/>
                  <a:pt x="16576" y="76952"/>
                </a:cubicBezTo>
                <a:cubicBezTo>
                  <a:pt x="10682" y="74842"/>
                  <a:pt x="4956" y="72197"/>
                  <a:pt x="0" y="68915"/>
                </a:cubicBezTo>
                <a:lnTo>
                  <a:pt x="0" y="96441"/>
                </a:lnTo>
                <a:cubicBezTo>
                  <a:pt x="0" y="111242"/>
                  <a:pt x="33587" y="123230"/>
                  <a:pt x="75009" y="123230"/>
                </a:cubicBezTo>
                <a:cubicBezTo>
                  <a:pt x="116432" y="123230"/>
                  <a:pt x="150019" y="111242"/>
                  <a:pt x="150019" y="96441"/>
                </a:cubicBezTo>
                <a:lnTo>
                  <a:pt x="150019" y="68915"/>
                </a:lnTo>
                <a:close/>
                <a:moveTo>
                  <a:pt x="150019" y="42863"/>
                </a:moveTo>
                <a:lnTo>
                  <a:pt x="150019" y="26789"/>
                </a:lnTo>
                <a:cubicBezTo>
                  <a:pt x="150019" y="11988"/>
                  <a:pt x="116432" y="0"/>
                  <a:pt x="75009" y="0"/>
                </a:cubicBezTo>
                <a:cubicBezTo>
                  <a:pt x="33587" y="0"/>
                  <a:pt x="0" y="11988"/>
                  <a:pt x="0" y="26789"/>
                </a:cubicBezTo>
                <a:lnTo>
                  <a:pt x="0" y="42863"/>
                </a:lnTo>
                <a:cubicBezTo>
                  <a:pt x="0" y="57663"/>
                  <a:pt x="33587" y="69652"/>
                  <a:pt x="75009" y="69652"/>
                </a:cubicBezTo>
                <a:cubicBezTo>
                  <a:pt x="116432" y="69652"/>
                  <a:pt x="150019" y="57663"/>
                  <a:pt x="150019" y="42863"/>
                </a:cubicBezTo>
                <a:close/>
                <a:moveTo>
                  <a:pt x="133443" y="130530"/>
                </a:moveTo>
                <a:cubicBezTo>
                  <a:pt x="117738" y="136122"/>
                  <a:pt x="97077" y="139303"/>
                  <a:pt x="75009" y="139303"/>
                </a:cubicBezTo>
                <a:cubicBezTo>
                  <a:pt x="52942" y="139303"/>
                  <a:pt x="32281" y="136122"/>
                  <a:pt x="16576" y="130530"/>
                </a:cubicBezTo>
                <a:cubicBezTo>
                  <a:pt x="10682" y="128420"/>
                  <a:pt x="4956" y="125775"/>
                  <a:pt x="0" y="122493"/>
                </a:cubicBezTo>
                <a:lnTo>
                  <a:pt x="0" y="144661"/>
                </a:lnTo>
                <a:cubicBezTo>
                  <a:pt x="0" y="159462"/>
                  <a:pt x="33587" y="171450"/>
                  <a:pt x="75009" y="171450"/>
                </a:cubicBezTo>
                <a:cubicBezTo>
                  <a:pt x="116432" y="171450"/>
                  <a:pt x="150019" y="159462"/>
                  <a:pt x="150019" y="144661"/>
                </a:cubicBezTo>
                <a:lnTo>
                  <a:pt x="150019" y="122493"/>
                </a:lnTo>
                <a:cubicBezTo>
                  <a:pt x="145063" y="125775"/>
                  <a:pt x="139370" y="128420"/>
                  <a:pt x="133443" y="13053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9" name="Text 26"/>
          <p:cNvSpPr/>
          <p:nvPr/>
        </p:nvSpPr>
        <p:spPr>
          <a:xfrm>
            <a:off x="9448701" y="5581650"/>
            <a:ext cx="695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Veri ihlali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8966101" y="60293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22962" y="138131"/>
                </a:moveTo>
                <a:lnTo>
                  <a:pt x="33319" y="48488"/>
                </a:lnTo>
                <a:cubicBezTo>
                  <a:pt x="25818" y="59003"/>
                  <a:pt x="21431" y="71862"/>
                  <a:pt x="21431" y="85725"/>
                </a:cubicBezTo>
                <a:cubicBezTo>
                  <a:pt x="21431" y="121221"/>
                  <a:pt x="50229" y="150019"/>
                  <a:pt x="85725" y="150019"/>
                </a:cubicBezTo>
                <a:cubicBezTo>
                  <a:pt x="99622" y="150019"/>
                  <a:pt x="112481" y="145632"/>
                  <a:pt x="122962" y="138131"/>
                </a:cubicBezTo>
                <a:close/>
                <a:moveTo>
                  <a:pt x="138131" y="122962"/>
                </a:moveTo>
                <a:cubicBezTo>
                  <a:pt x="145632" y="112447"/>
                  <a:pt x="150019" y="99588"/>
                  <a:pt x="150019" y="85725"/>
                </a:cubicBezTo>
                <a:cubicBezTo>
                  <a:pt x="150019" y="50229"/>
                  <a:pt x="121221" y="21431"/>
                  <a:pt x="85725" y="21431"/>
                </a:cubicBezTo>
                <a:cubicBezTo>
                  <a:pt x="71828" y="21431"/>
                  <a:pt x="58969" y="25818"/>
                  <a:pt x="48488" y="33319"/>
                </a:cubicBezTo>
                <a:lnTo>
                  <a:pt x="138131" y="122962"/>
                </a:ln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1" name="Text 28"/>
          <p:cNvSpPr/>
          <p:nvPr/>
        </p:nvSpPr>
        <p:spPr>
          <a:xfrm>
            <a:off x="9270901" y="6000750"/>
            <a:ext cx="1047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Yetkisiz erişim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OTURUM ÇALMA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Session Hijacking ve Zafiyet Vektörleri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5597525" cy="2025650"/>
          </a:xfrm>
          <a:custGeom>
            <a:avLst/>
            <a:gdLst/>
            <a:ahLst/>
            <a:cxnLst/>
            <a:rect l="l" t="t" r="r" b="b"/>
            <a:pathLst>
              <a:path w="5597525" h="2025650">
                <a:moveTo>
                  <a:pt x="76205" y="0"/>
                </a:moveTo>
                <a:lnTo>
                  <a:pt x="5521320" y="0"/>
                </a:lnTo>
                <a:cubicBezTo>
                  <a:pt x="5563407" y="0"/>
                  <a:pt x="5597525" y="34118"/>
                  <a:pt x="5597525" y="76205"/>
                </a:cubicBezTo>
                <a:lnTo>
                  <a:pt x="5597525" y="1949445"/>
                </a:lnTo>
                <a:cubicBezTo>
                  <a:pt x="5597525" y="1991532"/>
                  <a:pt x="5563407" y="2025650"/>
                  <a:pt x="5521320" y="2025650"/>
                </a:cubicBezTo>
                <a:lnTo>
                  <a:pt x="76205" y="2025650"/>
                </a:lnTo>
                <a:cubicBezTo>
                  <a:pt x="34118" y="2025650"/>
                  <a:pt x="0" y="1991532"/>
                  <a:pt x="0" y="194944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27856" y="156844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23812"/>
                </a:moveTo>
                <a:cubicBezTo>
                  <a:pt x="23812" y="23812"/>
                  <a:pt x="0" y="59531"/>
                  <a:pt x="0" y="101203"/>
                </a:cubicBezTo>
                <a:cubicBezTo>
                  <a:pt x="0" y="142875"/>
                  <a:pt x="29766" y="166688"/>
                  <a:pt x="65484" y="166688"/>
                </a:cubicBezTo>
                <a:lnTo>
                  <a:pt x="68610" y="166688"/>
                </a:lnTo>
                <a:cubicBezTo>
                  <a:pt x="77614" y="166688"/>
                  <a:pt x="85874" y="161590"/>
                  <a:pt x="89892" y="153516"/>
                </a:cubicBezTo>
                <a:lnTo>
                  <a:pt x="98524" y="136289"/>
                </a:lnTo>
                <a:cubicBezTo>
                  <a:pt x="100161" y="133015"/>
                  <a:pt x="103473" y="130969"/>
                  <a:pt x="107156" y="130969"/>
                </a:cubicBezTo>
                <a:cubicBezTo>
                  <a:pt x="110840" y="130969"/>
                  <a:pt x="114151" y="133015"/>
                  <a:pt x="115788" y="136289"/>
                </a:cubicBezTo>
                <a:lnTo>
                  <a:pt x="124420" y="153516"/>
                </a:lnTo>
                <a:cubicBezTo>
                  <a:pt x="128439" y="161590"/>
                  <a:pt x="136699" y="166688"/>
                  <a:pt x="145703" y="166688"/>
                </a:cubicBezTo>
                <a:lnTo>
                  <a:pt x="148828" y="166688"/>
                </a:lnTo>
                <a:cubicBezTo>
                  <a:pt x="184547" y="166688"/>
                  <a:pt x="214313" y="142875"/>
                  <a:pt x="214313" y="101203"/>
                </a:cubicBezTo>
                <a:cubicBezTo>
                  <a:pt x="214313" y="59531"/>
                  <a:pt x="190500" y="23812"/>
                  <a:pt x="107156" y="23812"/>
                </a:cubicBezTo>
                <a:close/>
                <a:moveTo>
                  <a:pt x="35719" y="95250"/>
                </a:moveTo>
                <a:cubicBezTo>
                  <a:pt x="35719" y="82108"/>
                  <a:pt x="46389" y="71438"/>
                  <a:pt x="59531" y="71438"/>
                </a:cubicBezTo>
                <a:cubicBezTo>
                  <a:pt x="72674" y="71438"/>
                  <a:pt x="83344" y="82108"/>
                  <a:pt x="83344" y="95250"/>
                </a:cubicBezTo>
                <a:cubicBezTo>
                  <a:pt x="83344" y="108392"/>
                  <a:pt x="72674" y="119063"/>
                  <a:pt x="59531" y="119063"/>
                </a:cubicBezTo>
                <a:cubicBezTo>
                  <a:pt x="46389" y="119063"/>
                  <a:pt x="35719" y="108392"/>
                  <a:pt x="35719" y="95250"/>
                </a:cubicBezTo>
                <a:close/>
                <a:moveTo>
                  <a:pt x="154781" y="71438"/>
                </a:moveTo>
                <a:cubicBezTo>
                  <a:pt x="167924" y="71438"/>
                  <a:pt x="178594" y="82108"/>
                  <a:pt x="178594" y="95250"/>
                </a:cubicBezTo>
                <a:cubicBezTo>
                  <a:pt x="178594" y="108392"/>
                  <a:pt x="167924" y="119063"/>
                  <a:pt x="154781" y="119063"/>
                </a:cubicBezTo>
                <a:cubicBezTo>
                  <a:pt x="141639" y="119063"/>
                  <a:pt x="130969" y="108392"/>
                  <a:pt x="130969" y="95250"/>
                </a:cubicBezTo>
                <a:cubicBezTo>
                  <a:pt x="130969" y="82108"/>
                  <a:pt x="141639" y="71438"/>
                  <a:pt x="154781" y="71438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54075" y="1530348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Tanım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5950" y="1949448"/>
            <a:ext cx="5210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Hijacking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saldırganın kullanıcının oturum bilgilerini çalarak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yetkisiz erişim sağladığı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bir saldırı türüdür.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5950" y="2597148"/>
            <a:ext cx="5210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saldırılar, kullanıcı verilerinin çalınmasına ve sistem güvenliğinin ihlal edilmesine yol açabilir.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175" y="3559177"/>
            <a:ext cx="5597525" cy="2778125"/>
          </a:xfrm>
          <a:custGeom>
            <a:avLst/>
            <a:gdLst/>
            <a:ahLst/>
            <a:cxnLst/>
            <a:rect l="l" t="t" r="r" b="b"/>
            <a:pathLst>
              <a:path w="5597525" h="2778125">
                <a:moveTo>
                  <a:pt x="76204" y="0"/>
                </a:moveTo>
                <a:lnTo>
                  <a:pt x="5521321" y="0"/>
                </a:lnTo>
                <a:cubicBezTo>
                  <a:pt x="5563407" y="0"/>
                  <a:pt x="5597525" y="34118"/>
                  <a:pt x="5597525" y="76204"/>
                </a:cubicBezTo>
                <a:lnTo>
                  <a:pt x="5597525" y="2701921"/>
                </a:lnTo>
                <a:cubicBezTo>
                  <a:pt x="5597525" y="2744007"/>
                  <a:pt x="5563407" y="2778125"/>
                  <a:pt x="5521321" y="2778125"/>
                </a:cubicBezTo>
                <a:lnTo>
                  <a:pt x="76204" y="2778125"/>
                </a:lnTo>
                <a:cubicBezTo>
                  <a:pt x="34118" y="2778125"/>
                  <a:pt x="0" y="2744007"/>
                  <a:pt x="0" y="2701921"/>
                </a:cubicBezTo>
                <a:lnTo>
                  <a:pt x="0" y="76204"/>
                </a:lnTo>
                <a:cubicBezTo>
                  <a:pt x="0" y="34118"/>
                  <a:pt x="34118" y="0"/>
                  <a:pt x="76204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27856" y="38290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-5953"/>
                </a:moveTo>
                <a:cubicBezTo>
                  <a:pt x="113742" y="-5953"/>
                  <a:pt x="119063" y="-633"/>
                  <a:pt x="119063" y="5953"/>
                </a:cubicBezTo>
                <a:lnTo>
                  <a:pt x="119063" y="12762"/>
                </a:lnTo>
                <a:cubicBezTo>
                  <a:pt x="155563" y="17971"/>
                  <a:pt x="184435" y="46844"/>
                  <a:pt x="189644" y="83344"/>
                </a:cubicBezTo>
                <a:lnTo>
                  <a:pt x="196453" y="83344"/>
                </a:lnTo>
                <a:cubicBezTo>
                  <a:pt x="203039" y="83344"/>
                  <a:pt x="208359" y="88664"/>
                  <a:pt x="208359" y="95250"/>
                </a:cubicBezTo>
                <a:cubicBezTo>
                  <a:pt x="208359" y="101836"/>
                  <a:pt x="203039" y="107156"/>
                  <a:pt x="196453" y="107156"/>
                </a:cubicBezTo>
                <a:lnTo>
                  <a:pt x="189644" y="107156"/>
                </a:lnTo>
                <a:cubicBezTo>
                  <a:pt x="184435" y="143656"/>
                  <a:pt x="155563" y="172529"/>
                  <a:pt x="119063" y="177738"/>
                </a:cubicBezTo>
                <a:lnTo>
                  <a:pt x="119063" y="184547"/>
                </a:lnTo>
                <a:cubicBezTo>
                  <a:pt x="119063" y="191133"/>
                  <a:pt x="113742" y="196453"/>
                  <a:pt x="107156" y="196453"/>
                </a:cubicBezTo>
                <a:cubicBezTo>
                  <a:pt x="100571" y="196453"/>
                  <a:pt x="95250" y="191133"/>
                  <a:pt x="95250" y="184547"/>
                </a:cubicBezTo>
                <a:lnTo>
                  <a:pt x="95250" y="177738"/>
                </a:lnTo>
                <a:cubicBezTo>
                  <a:pt x="58750" y="172529"/>
                  <a:pt x="29877" y="143656"/>
                  <a:pt x="24668" y="107156"/>
                </a:cubicBezTo>
                <a:lnTo>
                  <a:pt x="17859" y="107156"/>
                </a:lnTo>
                <a:cubicBezTo>
                  <a:pt x="11274" y="107156"/>
                  <a:pt x="5953" y="101836"/>
                  <a:pt x="5953" y="95250"/>
                </a:cubicBezTo>
                <a:cubicBezTo>
                  <a:pt x="5953" y="88664"/>
                  <a:pt x="11274" y="83344"/>
                  <a:pt x="17859" y="83344"/>
                </a:cubicBezTo>
                <a:lnTo>
                  <a:pt x="24668" y="83344"/>
                </a:lnTo>
                <a:cubicBezTo>
                  <a:pt x="29877" y="46844"/>
                  <a:pt x="58750" y="17971"/>
                  <a:pt x="95250" y="12762"/>
                </a:cubicBezTo>
                <a:lnTo>
                  <a:pt x="95250" y="5953"/>
                </a:lnTo>
                <a:cubicBezTo>
                  <a:pt x="95250" y="-633"/>
                  <a:pt x="100571" y="-5953"/>
                  <a:pt x="107156" y="-5953"/>
                </a:cubicBezTo>
                <a:close/>
                <a:moveTo>
                  <a:pt x="48816" y="107156"/>
                </a:moveTo>
                <a:cubicBezTo>
                  <a:pt x="53541" y="130485"/>
                  <a:pt x="71921" y="148865"/>
                  <a:pt x="95250" y="153591"/>
                </a:cubicBezTo>
                <a:lnTo>
                  <a:pt x="95250" y="148828"/>
                </a:lnTo>
                <a:cubicBezTo>
                  <a:pt x="95250" y="142242"/>
                  <a:pt x="100571" y="136922"/>
                  <a:pt x="107156" y="136922"/>
                </a:cubicBezTo>
                <a:cubicBezTo>
                  <a:pt x="113742" y="136922"/>
                  <a:pt x="119063" y="142242"/>
                  <a:pt x="119063" y="148828"/>
                </a:cubicBezTo>
                <a:lnTo>
                  <a:pt x="119063" y="153591"/>
                </a:lnTo>
                <a:cubicBezTo>
                  <a:pt x="142391" y="148865"/>
                  <a:pt x="160772" y="130485"/>
                  <a:pt x="165497" y="107156"/>
                </a:cubicBezTo>
                <a:lnTo>
                  <a:pt x="160734" y="107156"/>
                </a:lnTo>
                <a:cubicBezTo>
                  <a:pt x="154149" y="107156"/>
                  <a:pt x="148828" y="101836"/>
                  <a:pt x="148828" y="95250"/>
                </a:cubicBezTo>
                <a:cubicBezTo>
                  <a:pt x="148828" y="88664"/>
                  <a:pt x="154149" y="83344"/>
                  <a:pt x="160734" y="83344"/>
                </a:cubicBezTo>
                <a:lnTo>
                  <a:pt x="165497" y="83344"/>
                </a:lnTo>
                <a:cubicBezTo>
                  <a:pt x="160772" y="60015"/>
                  <a:pt x="142391" y="41635"/>
                  <a:pt x="119063" y="36909"/>
                </a:cubicBezTo>
                <a:lnTo>
                  <a:pt x="119063" y="41672"/>
                </a:lnTo>
                <a:cubicBezTo>
                  <a:pt x="119063" y="48258"/>
                  <a:pt x="113742" y="53578"/>
                  <a:pt x="107156" y="53578"/>
                </a:cubicBezTo>
                <a:cubicBezTo>
                  <a:pt x="100571" y="53578"/>
                  <a:pt x="95250" y="48258"/>
                  <a:pt x="95250" y="41672"/>
                </a:cubicBezTo>
                <a:lnTo>
                  <a:pt x="95250" y="36909"/>
                </a:lnTo>
                <a:cubicBezTo>
                  <a:pt x="71921" y="41635"/>
                  <a:pt x="53541" y="60015"/>
                  <a:pt x="48816" y="83344"/>
                </a:cubicBezTo>
                <a:lnTo>
                  <a:pt x="53578" y="83344"/>
                </a:lnTo>
                <a:cubicBezTo>
                  <a:pt x="60164" y="83344"/>
                  <a:pt x="65484" y="88664"/>
                  <a:pt x="65484" y="95250"/>
                </a:cubicBezTo>
                <a:cubicBezTo>
                  <a:pt x="65484" y="101836"/>
                  <a:pt x="60164" y="107156"/>
                  <a:pt x="53578" y="107156"/>
                </a:cubicBezTo>
                <a:lnTo>
                  <a:pt x="48816" y="107156"/>
                </a:lnTo>
                <a:close/>
                <a:moveTo>
                  <a:pt x="107156" y="77391"/>
                </a:moveTo>
                <a:cubicBezTo>
                  <a:pt x="117013" y="77391"/>
                  <a:pt x="125016" y="85393"/>
                  <a:pt x="125016" y="95250"/>
                </a:cubicBezTo>
                <a:cubicBezTo>
                  <a:pt x="125016" y="105107"/>
                  <a:pt x="117013" y="113109"/>
                  <a:pt x="107156" y="113109"/>
                </a:cubicBezTo>
                <a:cubicBezTo>
                  <a:pt x="97299" y="113109"/>
                  <a:pt x="89297" y="105107"/>
                  <a:pt x="89297" y="95250"/>
                </a:cubicBezTo>
                <a:cubicBezTo>
                  <a:pt x="89297" y="85393"/>
                  <a:pt x="97299" y="77391"/>
                  <a:pt x="107156" y="7739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54075" y="3790950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Saldırı Vektörleri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5950" y="42481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94134" y="4305300"/>
            <a:ext cx="219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035050" y="4210050"/>
            <a:ext cx="1990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XSS (Cross-Site Scripting)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35050" y="4476750"/>
            <a:ext cx="1981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Script injection ile cookie çalma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5950" y="4728567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94134" y="4785717"/>
            <a:ext cx="219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35050" y="4690467"/>
            <a:ext cx="2066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Fixation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35050" y="4957167"/>
            <a:ext cx="2057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Bilinen session ID'ye yönlendirme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5950" y="5208984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94134" y="5266134"/>
            <a:ext cx="219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35050" y="5170884"/>
            <a:ext cx="2362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Sniffing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35050" y="5437584"/>
            <a:ext cx="2352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Şifresiz bağlantılardan token yakalama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5950" y="568940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94134" y="5746552"/>
            <a:ext cx="219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35050" y="5651302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Predictable Tokens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35050" y="5918002"/>
            <a:ext cx="1466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Zayıf session ID üretimi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213475" y="1298575"/>
            <a:ext cx="5597525" cy="5045075"/>
          </a:xfrm>
          <a:custGeom>
            <a:avLst/>
            <a:gdLst/>
            <a:ahLst/>
            <a:cxnLst/>
            <a:rect l="l" t="t" r="r" b="b"/>
            <a:pathLst>
              <a:path w="5597525" h="5045075">
                <a:moveTo>
                  <a:pt x="76181" y="0"/>
                </a:moveTo>
                <a:lnTo>
                  <a:pt x="5521344" y="0"/>
                </a:lnTo>
                <a:cubicBezTo>
                  <a:pt x="5563418" y="0"/>
                  <a:pt x="5597525" y="34107"/>
                  <a:pt x="5597525" y="76181"/>
                </a:cubicBezTo>
                <a:lnTo>
                  <a:pt x="5597525" y="4968894"/>
                </a:lnTo>
                <a:cubicBezTo>
                  <a:pt x="5597525" y="5010968"/>
                  <a:pt x="5563418" y="5045075"/>
                  <a:pt x="5521344" y="5045075"/>
                </a:cubicBezTo>
                <a:lnTo>
                  <a:pt x="76181" y="5045075"/>
                </a:lnTo>
                <a:cubicBezTo>
                  <a:pt x="34107" y="5045075"/>
                  <a:pt x="0" y="5010968"/>
                  <a:pt x="0" y="4968894"/>
                </a:cubicBezTo>
                <a:lnTo>
                  <a:pt x="0" y="76181"/>
                </a:lnTo>
                <a:cubicBezTo>
                  <a:pt x="0" y="34107"/>
                  <a:pt x="34107" y="0"/>
                  <a:pt x="76181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6397625" y="1530348"/>
            <a:ext cx="5229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Session Hijacking Akış Diyagramı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54775" y="2035173"/>
            <a:ext cx="5114925" cy="819150"/>
          </a:xfrm>
          <a:custGeom>
            <a:avLst/>
            <a:gdLst/>
            <a:ahLst/>
            <a:cxnLst/>
            <a:rect l="l" t="t" r="r" b="b"/>
            <a:pathLst>
              <a:path w="5114925" h="819150">
                <a:moveTo>
                  <a:pt x="76197" y="0"/>
                </a:moveTo>
                <a:lnTo>
                  <a:pt x="5038728" y="0"/>
                </a:lnTo>
                <a:cubicBezTo>
                  <a:pt x="5080810" y="0"/>
                  <a:pt x="5114925" y="34115"/>
                  <a:pt x="5114925" y="76197"/>
                </a:cubicBezTo>
                <a:lnTo>
                  <a:pt x="5114925" y="742953"/>
                </a:lnTo>
                <a:cubicBezTo>
                  <a:pt x="5114925" y="785035"/>
                  <a:pt x="5080810" y="819150"/>
                  <a:pt x="5038728" y="819150"/>
                </a:cubicBezTo>
                <a:lnTo>
                  <a:pt x="76197" y="819150"/>
                </a:lnTo>
                <a:cubicBezTo>
                  <a:pt x="34115" y="819150"/>
                  <a:pt x="0" y="785035"/>
                  <a:pt x="0" y="7429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652419" y="221614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32" name="Text 30"/>
          <p:cNvSpPr/>
          <p:nvPr/>
        </p:nvSpPr>
        <p:spPr>
          <a:xfrm>
            <a:off x="6969125" y="2197098"/>
            <a:ext cx="714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Kullanıcı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616700" y="2501898"/>
            <a:ext cx="485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Oturum açar, session ID üretilir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924925" y="3141664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5" name="Shape 33"/>
          <p:cNvSpPr/>
          <p:nvPr/>
        </p:nvSpPr>
        <p:spPr>
          <a:xfrm>
            <a:off x="6454775" y="3657600"/>
            <a:ext cx="5114925" cy="819150"/>
          </a:xfrm>
          <a:custGeom>
            <a:avLst/>
            <a:gdLst/>
            <a:ahLst/>
            <a:cxnLst/>
            <a:rect l="l" t="t" r="r" b="b"/>
            <a:pathLst>
              <a:path w="5114925" h="819150">
                <a:moveTo>
                  <a:pt x="76197" y="0"/>
                </a:moveTo>
                <a:lnTo>
                  <a:pt x="5038728" y="0"/>
                </a:lnTo>
                <a:cubicBezTo>
                  <a:pt x="5080810" y="0"/>
                  <a:pt x="5114925" y="34115"/>
                  <a:pt x="5114925" y="76197"/>
                </a:cubicBezTo>
                <a:lnTo>
                  <a:pt x="5114925" y="742953"/>
                </a:lnTo>
                <a:cubicBezTo>
                  <a:pt x="5114925" y="785035"/>
                  <a:pt x="5080810" y="819150"/>
                  <a:pt x="5038728" y="819150"/>
                </a:cubicBezTo>
                <a:lnTo>
                  <a:pt x="76197" y="819150"/>
                </a:lnTo>
                <a:cubicBezTo>
                  <a:pt x="34115" y="819150"/>
                  <a:pt x="0" y="785035"/>
                  <a:pt x="0" y="7429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25400">
            <a:solidFill>
              <a:srgbClr val="D9A443"/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652419" y="38385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63624" y="-5953"/>
                </a:moveTo>
                <a:cubicBezTo>
                  <a:pt x="50081" y="-5953"/>
                  <a:pt x="42118" y="15739"/>
                  <a:pt x="38212" y="35719"/>
                </a:cubicBezTo>
                <a:lnTo>
                  <a:pt x="26789" y="35719"/>
                </a:lnTo>
                <a:cubicBezTo>
                  <a:pt x="21841" y="35719"/>
                  <a:pt x="17859" y="39700"/>
                  <a:pt x="17859" y="44648"/>
                </a:cubicBezTo>
                <a:cubicBezTo>
                  <a:pt x="17859" y="49597"/>
                  <a:pt x="21841" y="53578"/>
                  <a:pt x="26789" y="53578"/>
                </a:cubicBezTo>
                <a:lnTo>
                  <a:pt x="35719" y="53578"/>
                </a:lnTo>
                <a:lnTo>
                  <a:pt x="35719" y="65484"/>
                </a:lnTo>
                <a:cubicBezTo>
                  <a:pt x="35719" y="71810"/>
                  <a:pt x="36947" y="77837"/>
                  <a:pt x="39179" y="83344"/>
                </a:cubicBezTo>
                <a:lnTo>
                  <a:pt x="35719" y="83344"/>
                </a:lnTo>
                <a:lnTo>
                  <a:pt x="35719" y="83344"/>
                </a:lnTo>
                <a:lnTo>
                  <a:pt x="28091" y="83344"/>
                </a:lnTo>
                <a:cubicBezTo>
                  <a:pt x="22436" y="83344"/>
                  <a:pt x="17859" y="87920"/>
                  <a:pt x="17859" y="93576"/>
                </a:cubicBezTo>
                <a:cubicBezTo>
                  <a:pt x="17859" y="94692"/>
                  <a:pt x="18045" y="95771"/>
                  <a:pt x="18380" y="96813"/>
                </a:cubicBezTo>
                <a:lnTo>
                  <a:pt x="29133" y="129034"/>
                </a:lnTo>
                <a:cubicBezTo>
                  <a:pt x="14957" y="141238"/>
                  <a:pt x="5953" y="159283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59283"/>
                  <a:pt x="151730" y="141238"/>
                  <a:pt x="137554" y="129071"/>
                </a:cubicBezTo>
                <a:lnTo>
                  <a:pt x="148307" y="96850"/>
                </a:lnTo>
                <a:cubicBezTo>
                  <a:pt x="148642" y="95808"/>
                  <a:pt x="148828" y="94729"/>
                  <a:pt x="148828" y="93613"/>
                </a:cubicBezTo>
                <a:cubicBezTo>
                  <a:pt x="148828" y="87957"/>
                  <a:pt x="144252" y="83381"/>
                  <a:pt x="138596" y="83381"/>
                </a:cubicBezTo>
                <a:lnTo>
                  <a:pt x="130969" y="83381"/>
                </a:lnTo>
                <a:lnTo>
                  <a:pt x="130969" y="83381"/>
                </a:lnTo>
                <a:lnTo>
                  <a:pt x="127508" y="83381"/>
                </a:lnTo>
                <a:cubicBezTo>
                  <a:pt x="129741" y="77874"/>
                  <a:pt x="130969" y="71847"/>
                  <a:pt x="130969" y="65522"/>
                </a:cubicBezTo>
                <a:lnTo>
                  <a:pt x="130969" y="53615"/>
                </a:lnTo>
                <a:lnTo>
                  <a:pt x="139898" y="53615"/>
                </a:lnTo>
                <a:cubicBezTo>
                  <a:pt x="144847" y="53615"/>
                  <a:pt x="148828" y="49634"/>
                  <a:pt x="148828" y="44686"/>
                </a:cubicBezTo>
                <a:cubicBezTo>
                  <a:pt x="148828" y="39737"/>
                  <a:pt x="144847" y="35756"/>
                  <a:pt x="139898" y="35756"/>
                </a:cubicBezTo>
                <a:lnTo>
                  <a:pt x="128476" y="35756"/>
                </a:lnTo>
                <a:cubicBezTo>
                  <a:pt x="124606" y="15776"/>
                  <a:pt x="116607" y="-5916"/>
                  <a:pt x="103063" y="-5916"/>
                </a:cubicBezTo>
                <a:cubicBezTo>
                  <a:pt x="99492" y="-5916"/>
                  <a:pt x="95994" y="-4465"/>
                  <a:pt x="92832" y="-2865"/>
                </a:cubicBezTo>
                <a:cubicBezTo>
                  <a:pt x="89781" y="-1339"/>
                  <a:pt x="85985" y="37"/>
                  <a:pt x="83344" y="37"/>
                </a:cubicBezTo>
                <a:cubicBezTo>
                  <a:pt x="80702" y="37"/>
                  <a:pt x="76907" y="-1339"/>
                  <a:pt x="73856" y="-2865"/>
                </a:cubicBezTo>
                <a:cubicBezTo>
                  <a:pt x="70693" y="-4502"/>
                  <a:pt x="67196" y="-5953"/>
                  <a:pt x="63624" y="-5953"/>
                </a:cubicBezTo>
                <a:close/>
                <a:moveTo>
                  <a:pt x="98487" y="174278"/>
                </a:moveTo>
                <a:lnTo>
                  <a:pt x="89260" y="147898"/>
                </a:lnTo>
                <a:lnTo>
                  <a:pt x="99640" y="135806"/>
                </a:lnTo>
                <a:cubicBezTo>
                  <a:pt x="100645" y="134615"/>
                  <a:pt x="101203" y="133127"/>
                  <a:pt x="101203" y="131564"/>
                </a:cubicBezTo>
                <a:cubicBezTo>
                  <a:pt x="101203" y="127955"/>
                  <a:pt x="98301" y="125053"/>
                  <a:pt x="94692" y="125053"/>
                </a:cubicBezTo>
                <a:lnTo>
                  <a:pt x="71996" y="125053"/>
                </a:lnTo>
                <a:cubicBezTo>
                  <a:pt x="68387" y="125053"/>
                  <a:pt x="65484" y="127955"/>
                  <a:pt x="65484" y="131564"/>
                </a:cubicBezTo>
                <a:cubicBezTo>
                  <a:pt x="65484" y="133127"/>
                  <a:pt x="66042" y="134615"/>
                  <a:pt x="67047" y="135806"/>
                </a:cubicBezTo>
                <a:lnTo>
                  <a:pt x="77428" y="147898"/>
                </a:lnTo>
                <a:lnTo>
                  <a:pt x="68200" y="174278"/>
                </a:lnTo>
                <a:lnTo>
                  <a:pt x="46992" y="107156"/>
                </a:lnTo>
                <a:lnTo>
                  <a:pt x="60275" y="107156"/>
                </a:lnTo>
                <a:cubicBezTo>
                  <a:pt x="67121" y="110951"/>
                  <a:pt x="74972" y="113109"/>
                  <a:pt x="83344" y="113109"/>
                </a:cubicBezTo>
                <a:cubicBezTo>
                  <a:pt x="91715" y="113109"/>
                  <a:pt x="99566" y="110951"/>
                  <a:pt x="106412" y="107156"/>
                </a:cubicBezTo>
                <a:lnTo>
                  <a:pt x="119695" y="107156"/>
                </a:lnTo>
                <a:lnTo>
                  <a:pt x="98487" y="174278"/>
                </a:lnTo>
                <a:close/>
                <a:moveTo>
                  <a:pt x="83344" y="95250"/>
                </a:moveTo>
                <a:cubicBezTo>
                  <a:pt x="70433" y="95250"/>
                  <a:pt x="59457" y="87027"/>
                  <a:pt x="55327" y="75530"/>
                </a:cubicBezTo>
                <a:cubicBezTo>
                  <a:pt x="57448" y="76721"/>
                  <a:pt x="59903" y="77391"/>
                  <a:pt x="62508" y="77391"/>
                </a:cubicBezTo>
                <a:lnTo>
                  <a:pt x="67121" y="77391"/>
                </a:lnTo>
                <a:cubicBezTo>
                  <a:pt x="73261" y="77391"/>
                  <a:pt x="78693" y="73447"/>
                  <a:pt x="80628" y="67642"/>
                </a:cubicBezTo>
                <a:cubicBezTo>
                  <a:pt x="81483" y="65038"/>
                  <a:pt x="85167" y="65038"/>
                  <a:pt x="86023" y="67642"/>
                </a:cubicBezTo>
                <a:cubicBezTo>
                  <a:pt x="87957" y="73447"/>
                  <a:pt x="93427" y="77391"/>
                  <a:pt x="99529" y="77391"/>
                </a:cubicBezTo>
                <a:lnTo>
                  <a:pt x="104142" y="77391"/>
                </a:lnTo>
                <a:cubicBezTo>
                  <a:pt x="106747" y="77391"/>
                  <a:pt x="109203" y="76721"/>
                  <a:pt x="111323" y="75530"/>
                </a:cubicBezTo>
                <a:cubicBezTo>
                  <a:pt x="107193" y="87027"/>
                  <a:pt x="96217" y="95250"/>
                  <a:pt x="83307" y="95250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7" name="Text 35"/>
          <p:cNvSpPr/>
          <p:nvPr/>
        </p:nvSpPr>
        <p:spPr>
          <a:xfrm>
            <a:off x="6969125" y="3819525"/>
            <a:ext cx="771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Saldırgan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16700" y="4124325"/>
            <a:ext cx="485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Session ID'yi ele geçirir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924925" y="4764086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40" name="Shape 38"/>
          <p:cNvSpPr/>
          <p:nvPr/>
        </p:nvSpPr>
        <p:spPr>
          <a:xfrm>
            <a:off x="6454775" y="5280027"/>
            <a:ext cx="5114925" cy="819150"/>
          </a:xfrm>
          <a:custGeom>
            <a:avLst/>
            <a:gdLst/>
            <a:ahLst/>
            <a:cxnLst/>
            <a:rect l="l" t="t" r="r" b="b"/>
            <a:pathLst>
              <a:path w="5114925" h="819150">
                <a:moveTo>
                  <a:pt x="76197" y="0"/>
                </a:moveTo>
                <a:lnTo>
                  <a:pt x="5038728" y="0"/>
                </a:lnTo>
                <a:cubicBezTo>
                  <a:pt x="5080810" y="0"/>
                  <a:pt x="5114925" y="34115"/>
                  <a:pt x="5114925" y="76197"/>
                </a:cubicBezTo>
                <a:lnTo>
                  <a:pt x="5114925" y="742953"/>
                </a:lnTo>
                <a:cubicBezTo>
                  <a:pt x="5114925" y="785035"/>
                  <a:pt x="5080810" y="819150"/>
                  <a:pt x="5038728" y="819150"/>
                </a:cubicBezTo>
                <a:lnTo>
                  <a:pt x="76197" y="819150"/>
                </a:lnTo>
                <a:cubicBezTo>
                  <a:pt x="34115" y="819150"/>
                  <a:pt x="0" y="785035"/>
                  <a:pt x="0" y="7429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25400">
            <a:solidFill>
              <a:srgbClr val="4A6C8C"/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652419" y="5461002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59531"/>
                </a:lnTo>
                <a:cubicBezTo>
                  <a:pt x="0" y="72665"/>
                  <a:pt x="10678" y="83344"/>
                  <a:pt x="23812" y="83344"/>
                </a:cubicBezTo>
                <a:lnTo>
                  <a:pt x="142875" y="83344"/>
                </a:lnTo>
                <a:cubicBezTo>
                  <a:pt x="156009" y="83344"/>
                  <a:pt x="166688" y="72665"/>
                  <a:pt x="166688" y="59531"/>
                </a:cubicBezTo>
                <a:lnTo>
                  <a:pt x="166688" y="35719"/>
                </a:lnTo>
                <a:cubicBezTo>
                  <a:pt x="166688" y="22585"/>
                  <a:pt x="156009" y="11906"/>
                  <a:pt x="142875" y="11906"/>
                </a:cubicBezTo>
                <a:lnTo>
                  <a:pt x="23812" y="11906"/>
                </a:lnTo>
                <a:close/>
                <a:moveTo>
                  <a:pt x="104180" y="38695"/>
                </a:moveTo>
                <a:cubicBezTo>
                  <a:pt x="109108" y="38695"/>
                  <a:pt x="113109" y="42697"/>
                  <a:pt x="113109" y="47625"/>
                </a:cubicBezTo>
                <a:cubicBezTo>
                  <a:pt x="113109" y="52553"/>
                  <a:pt x="109108" y="56555"/>
                  <a:pt x="104180" y="56555"/>
                </a:cubicBezTo>
                <a:cubicBezTo>
                  <a:pt x="99251" y="56555"/>
                  <a:pt x="95250" y="52553"/>
                  <a:pt x="95250" y="47625"/>
                </a:cubicBezTo>
                <a:cubicBezTo>
                  <a:pt x="95250" y="42697"/>
                  <a:pt x="99251" y="38695"/>
                  <a:pt x="104180" y="38695"/>
                </a:cubicBezTo>
                <a:close/>
                <a:moveTo>
                  <a:pt x="125016" y="47625"/>
                </a:moveTo>
                <a:cubicBezTo>
                  <a:pt x="125016" y="42697"/>
                  <a:pt x="129017" y="38695"/>
                  <a:pt x="133945" y="38695"/>
                </a:cubicBezTo>
                <a:cubicBezTo>
                  <a:pt x="138874" y="38695"/>
                  <a:pt x="142875" y="42697"/>
                  <a:pt x="142875" y="47625"/>
                </a:cubicBezTo>
                <a:cubicBezTo>
                  <a:pt x="142875" y="52553"/>
                  <a:pt x="138874" y="56555"/>
                  <a:pt x="133945" y="56555"/>
                </a:cubicBezTo>
                <a:cubicBezTo>
                  <a:pt x="129017" y="56555"/>
                  <a:pt x="125016" y="52553"/>
                  <a:pt x="125016" y="47625"/>
                </a:cubicBezTo>
                <a:close/>
                <a:moveTo>
                  <a:pt x="23812" y="107156"/>
                </a:moveTo>
                <a:cubicBezTo>
                  <a:pt x="10678" y="107156"/>
                  <a:pt x="0" y="117835"/>
                  <a:pt x="0" y="13096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30969"/>
                </a:lnTo>
                <a:cubicBezTo>
                  <a:pt x="166688" y="117835"/>
                  <a:pt x="156009" y="107156"/>
                  <a:pt x="142875" y="107156"/>
                </a:cubicBezTo>
                <a:lnTo>
                  <a:pt x="23812" y="107156"/>
                </a:lnTo>
                <a:close/>
                <a:moveTo>
                  <a:pt x="104180" y="133945"/>
                </a:moveTo>
                <a:cubicBezTo>
                  <a:pt x="109108" y="133945"/>
                  <a:pt x="113109" y="137947"/>
                  <a:pt x="113109" y="142875"/>
                </a:cubicBezTo>
                <a:cubicBezTo>
                  <a:pt x="113109" y="147803"/>
                  <a:pt x="109108" y="151805"/>
                  <a:pt x="104180" y="151805"/>
                </a:cubicBezTo>
                <a:cubicBezTo>
                  <a:pt x="99251" y="151805"/>
                  <a:pt x="95250" y="147803"/>
                  <a:pt x="95250" y="142875"/>
                </a:cubicBezTo>
                <a:cubicBezTo>
                  <a:pt x="95250" y="137947"/>
                  <a:pt x="99251" y="133945"/>
                  <a:pt x="104180" y="133945"/>
                </a:cubicBezTo>
                <a:close/>
                <a:moveTo>
                  <a:pt x="125016" y="142875"/>
                </a:moveTo>
                <a:cubicBezTo>
                  <a:pt x="125016" y="137947"/>
                  <a:pt x="129017" y="133945"/>
                  <a:pt x="133945" y="133945"/>
                </a:cubicBezTo>
                <a:cubicBezTo>
                  <a:pt x="138874" y="133945"/>
                  <a:pt x="142875" y="137947"/>
                  <a:pt x="142875" y="142875"/>
                </a:cubicBezTo>
                <a:cubicBezTo>
                  <a:pt x="142875" y="147803"/>
                  <a:pt x="138874" y="151805"/>
                  <a:pt x="133945" y="151805"/>
                </a:cubicBezTo>
                <a:cubicBezTo>
                  <a:pt x="129017" y="151805"/>
                  <a:pt x="125016" y="147803"/>
                  <a:pt x="125016" y="142875"/>
                </a:cubicBezTo>
                <a:close/>
              </a:path>
            </a:pathLst>
          </a:custGeom>
          <a:solidFill>
            <a:srgbClr val="4A6C8C"/>
          </a:solidFill>
          <a:ln/>
        </p:spPr>
      </p:sp>
      <p:sp>
        <p:nvSpPr>
          <p:cNvPr id="42" name="Text 40"/>
          <p:cNvSpPr/>
          <p:nvPr/>
        </p:nvSpPr>
        <p:spPr>
          <a:xfrm>
            <a:off x="6969125" y="5441952"/>
            <a:ext cx="1581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Uygulama Sunucusu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616700" y="5746752"/>
            <a:ext cx="4857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Saldırgan, kullanıcı gibi işlem yapar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DİREKT NESNE ERİŞİMİ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IDOR: Insecure Direct Object Reference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4175" y="1298575"/>
            <a:ext cx="5597525" cy="1778000"/>
          </a:xfrm>
          <a:custGeom>
            <a:avLst/>
            <a:gdLst/>
            <a:ahLst/>
            <a:cxnLst/>
            <a:rect l="l" t="t" r="r" b="b"/>
            <a:pathLst>
              <a:path w="5597525" h="1778000">
                <a:moveTo>
                  <a:pt x="76205" y="0"/>
                </a:moveTo>
                <a:lnTo>
                  <a:pt x="5521320" y="0"/>
                </a:lnTo>
                <a:cubicBezTo>
                  <a:pt x="5563407" y="0"/>
                  <a:pt x="5597525" y="34118"/>
                  <a:pt x="5597525" y="76205"/>
                </a:cubicBezTo>
                <a:lnTo>
                  <a:pt x="5597525" y="1701795"/>
                </a:lnTo>
                <a:cubicBezTo>
                  <a:pt x="5597525" y="1743882"/>
                  <a:pt x="5563407" y="1778000"/>
                  <a:pt x="5521320" y="1778000"/>
                </a:cubicBezTo>
                <a:lnTo>
                  <a:pt x="76205" y="1778000"/>
                </a:lnTo>
                <a:cubicBezTo>
                  <a:pt x="34118" y="1778000"/>
                  <a:pt x="0" y="1743882"/>
                  <a:pt x="0" y="17017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4A6C8C">
              <a:alpha val="1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63575" y="1568448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47625" y="35719"/>
                </a:moveTo>
                <a:cubicBezTo>
                  <a:pt x="47625" y="22585"/>
                  <a:pt x="58303" y="11906"/>
                  <a:pt x="71438" y="11906"/>
                </a:cubicBezTo>
                <a:cubicBezTo>
                  <a:pt x="83232" y="11906"/>
                  <a:pt x="93018" y="20464"/>
                  <a:pt x="94915" y="31738"/>
                </a:cubicBezTo>
                <a:cubicBezTo>
                  <a:pt x="95994" y="38212"/>
                  <a:pt x="102133" y="42602"/>
                  <a:pt x="108645" y="41523"/>
                </a:cubicBezTo>
                <a:cubicBezTo>
                  <a:pt x="115156" y="40444"/>
                  <a:pt x="119509" y="34305"/>
                  <a:pt x="118430" y="27794"/>
                </a:cubicBezTo>
                <a:cubicBezTo>
                  <a:pt x="114635" y="5246"/>
                  <a:pt x="95064" y="-11906"/>
                  <a:pt x="71438" y="-11906"/>
                </a:cubicBezTo>
                <a:cubicBezTo>
                  <a:pt x="45132" y="-11906"/>
                  <a:pt x="23812" y="9413"/>
                  <a:pt x="23812" y="35719"/>
                </a:cubicBezTo>
                <a:lnTo>
                  <a:pt x="23812" y="59531"/>
                </a:lnTo>
                <a:cubicBezTo>
                  <a:pt x="10678" y="59531"/>
                  <a:pt x="0" y="70210"/>
                  <a:pt x="0" y="83344"/>
                </a:cubicBezTo>
                <a:lnTo>
                  <a:pt x="0" y="166688"/>
                </a:lnTo>
                <a:cubicBezTo>
                  <a:pt x="0" y="179822"/>
                  <a:pt x="10678" y="190500"/>
                  <a:pt x="23812" y="190500"/>
                </a:cubicBezTo>
                <a:lnTo>
                  <a:pt x="119063" y="190500"/>
                </a:lnTo>
                <a:cubicBezTo>
                  <a:pt x="132197" y="190500"/>
                  <a:pt x="142875" y="179822"/>
                  <a:pt x="142875" y="166688"/>
                </a:cubicBezTo>
                <a:lnTo>
                  <a:pt x="142875" y="83344"/>
                </a:lnTo>
                <a:cubicBezTo>
                  <a:pt x="142875" y="70210"/>
                  <a:pt x="132197" y="59531"/>
                  <a:pt x="119063" y="59531"/>
                </a:cubicBezTo>
                <a:lnTo>
                  <a:pt x="47625" y="59531"/>
                </a:lnTo>
                <a:lnTo>
                  <a:pt x="47625" y="35719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6" name="Text 4"/>
          <p:cNvSpPr/>
          <p:nvPr/>
        </p:nvSpPr>
        <p:spPr>
          <a:xfrm>
            <a:off x="854075" y="1530348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Zafiyet Tanımı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5950" y="1949448"/>
            <a:ext cx="5210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IDOR zafiyeti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uygulamaların kullanıcı girişi doğrulanmadan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doğrudan dahili nesnelere erişimine izin vermesi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durumunda ortaya çıkar.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5950" y="2597148"/>
            <a:ext cx="52101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 zafiyet, yetkisiz veri erişimine ve gizli bilgilerin ifşasına yol açabilir.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175" y="3311527"/>
            <a:ext cx="5597525" cy="3025775"/>
          </a:xfrm>
          <a:custGeom>
            <a:avLst/>
            <a:gdLst/>
            <a:ahLst/>
            <a:cxnLst/>
            <a:rect l="l" t="t" r="r" b="b"/>
            <a:pathLst>
              <a:path w="5597525" h="3025775">
                <a:moveTo>
                  <a:pt x="76189" y="0"/>
                </a:moveTo>
                <a:lnTo>
                  <a:pt x="5521336" y="0"/>
                </a:lnTo>
                <a:cubicBezTo>
                  <a:pt x="5563414" y="0"/>
                  <a:pt x="5597525" y="34111"/>
                  <a:pt x="5597525" y="76189"/>
                </a:cubicBezTo>
                <a:lnTo>
                  <a:pt x="5597525" y="2949586"/>
                </a:lnTo>
                <a:cubicBezTo>
                  <a:pt x="5597525" y="2991664"/>
                  <a:pt x="5563414" y="3025775"/>
                  <a:pt x="5521336" y="3025775"/>
                </a:cubicBezTo>
                <a:lnTo>
                  <a:pt x="76189" y="3025775"/>
                </a:lnTo>
                <a:cubicBezTo>
                  <a:pt x="34111" y="3025775"/>
                  <a:pt x="0" y="2991664"/>
                  <a:pt x="0" y="2949586"/>
                </a:cubicBezTo>
                <a:lnTo>
                  <a:pt x="0" y="76189"/>
                </a:lnTo>
                <a:cubicBezTo>
                  <a:pt x="0" y="34111"/>
                  <a:pt x="34111" y="0"/>
                  <a:pt x="76189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27856" y="35814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1" name="Text 9"/>
          <p:cNvSpPr/>
          <p:nvPr/>
        </p:nvSpPr>
        <p:spPr>
          <a:xfrm>
            <a:off x="854075" y="3543300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Örnek Senaryo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9125" y="3965575"/>
            <a:ext cx="5121275" cy="806450"/>
          </a:xfrm>
          <a:custGeom>
            <a:avLst/>
            <a:gdLst/>
            <a:ahLst/>
            <a:cxnLst/>
            <a:rect l="l" t="t" r="r" b="b"/>
            <a:pathLst>
              <a:path w="5121275" h="806450">
                <a:moveTo>
                  <a:pt x="38097" y="0"/>
                </a:moveTo>
                <a:lnTo>
                  <a:pt x="5083178" y="0"/>
                </a:lnTo>
                <a:cubicBezTo>
                  <a:pt x="5104219" y="0"/>
                  <a:pt x="5121275" y="17056"/>
                  <a:pt x="5121275" y="38097"/>
                </a:cubicBezTo>
                <a:lnTo>
                  <a:pt x="5121275" y="768353"/>
                </a:lnTo>
                <a:cubicBezTo>
                  <a:pt x="5121275" y="789394"/>
                  <a:pt x="5104219" y="806450"/>
                  <a:pt x="5083178" y="806450"/>
                </a:cubicBezTo>
                <a:lnTo>
                  <a:pt x="38097" y="806450"/>
                </a:lnTo>
                <a:cubicBezTo>
                  <a:pt x="17056" y="806450"/>
                  <a:pt x="0" y="789394"/>
                  <a:pt x="0" y="768353"/>
                </a:cubicBezTo>
                <a:lnTo>
                  <a:pt x="0" y="38097"/>
                </a:lnTo>
                <a:cubicBezTo>
                  <a:pt x="0" y="17056"/>
                  <a:pt x="17056" y="0"/>
                  <a:pt x="38097" y="0"/>
                </a:cubicBezTo>
                <a:close/>
              </a:path>
            </a:pathLst>
          </a:custGeom>
          <a:solidFill>
            <a:srgbClr val="1A1D21">
              <a:alpha val="70196"/>
            </a:srgbClr>
          </a:solidFill>
          <a:ln w="8467">
            <a:solidFill>
              <a:srgbClr val="4A6C8C">
                <a:alpha val="30196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74700" y="4121148"/>
            <a:ext cx="4876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 Olmayan URL: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74700" y="4387848"/>
            <a:ext cx="4886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https://site.com/invoice/12345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5950" y="4927602"/>
            <a:ext cx="52101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Kullanıcı ID'si değiştirilerek başka kullanıcının faturasına erişilebilir.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13475" y="1298575"/>
            <a:ext cx="5597525" cy="3273425"/>
          </a:xfrm>
          <a:custGeom>
            <a:avLst/>
            <a:gdLst/>
            <a:ahLst/>
            <a:cxnLst/>
            <a:rect l="l" t="t" r="r" b="b"/>
            <a:pathLst>
              <a:path w="5597525" h="3273425">
                <a:moveTo>
                  <a:pt x="76205" y="0"/>
                </a:moveTo>
                <a:lnTo>
                  <a:pt x="5521320" y="0"/>
                </a:lnTo>
                <a:cubicBezTo>
                  <a:pt x="5563407" y="0"/>
                  <a:pt x="5597525" y="34118"/>
                  <a:pt x="5597525" y="76205"/>
                </a:cubicBezTo>
                <a:lnTo>
                  <a:pt x="5597525" y="3197220"/>
                </a:lnTo>
                <a:cubicBezTo>
                  <a:pt x="5597525" y="3239307"/>
                  <a:pt x="5563407" y="3273425"/>
                  <a:pt x="5521320" y="3273425"/>
                </a:cubicBezTo>
                <a:lnTo>
                  <a:pt x="76205" y="3273425"/>
                </a:lnTo>
                <a:cubicBezTo>
                  <a:pt x="34118" y="3273425"/>
                  <a:pt x="0" y="3239307"/>
                  <a:pt x="0" y="3197220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4A6C8C">
              <a:alpha val="5098"/>
            </a:srgbClr>
          </a:solidFill>
          <a:ln w="8467">
            <a:solidFill>
              <a:srgbClr val="4A6C8C">
                <a:alpha val="20000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6469063" y="156844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18" name="Text 16"/>
          <p:cNvSpPr/>
          <p:nvPr/>
        </p:nvSpPr>
        <p:spPr>
          <a:xfrm>
            <a:off x="6683375" y="1530348"/>
            <a:ext cx="499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Korunma Yöntemleri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445250" y="198754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541691" y="207327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1" name="Text 19"/>
          <p:cNvSpPr/>
          <p:nvPr/>
        </p:nvSpPr>
        <p:spPr>
          <a:xfrm>
            <a:off x="6864350" y="1949448"/>
            <a:ext cx="2228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Erişim Kontrolü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864350" y="2216148"/>
            <a:ext cx="2219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 istekte kullanıcı yetkisini doğrula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445250" y="259714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541691" y="268287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5" name="Text 23"/>
          <p:cNvSpPr/>
          <p:nvPr/>
        </p:nvSpPr>
        <p:spPr>
          <a:xfrm>
            <a:off x="6864350" y="2559048"/>
            <a:ext cx="2057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İndirekt Referanslar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64350" y="2825748"/>
            <a:ext cx="2047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Doğrudan ID kullanımından kaçın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45250" y="320674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541691" y="329247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29" name="Text 27"/>
          <p:cNvSpPr/>
          <p:nvPr/>
        </p:nvSpPr>
        <p:spPr>
          <a:xfrm>
            <a:off x="6864350" y="3168648"/>
            <a:ext cx="182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Rate Limiting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864350" y="3435348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Abuse önleme mekanizmaları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45250" y="381634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0"/>
                </a:moveTo>
                <a:lnTo>
                  <a:pt x="266700" y="0"/>
                </a:lnTo>
                <a:cubicBezTo>
                  <a:pt x="287728" y="0"/>
                  <a:pt x="304800" y="17072"/>
                  <a:pt x="304800" y="38100"/>
                </a:cubicBezTo>
                <a:lnTo>
                  <a:pt x="304800" y="266700"/>
                </a:lnTo>
                <a:cubicBezTo>
                  <a:pt x="304800" y="287728"/>
                  <a:pt x="287728" y="304800"/>
                  <a:pt x="266700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A443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541691" y="390207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A443"/>
          </a:solidFill>
          <a:ln/>
        </p:spPr>
      </p:sp>
      <p:sp>
        <p:nvSpPr>
          <p:cNvPr id="33" name="Text 31"/>
          <p:cNvSpPr/>
          <p:nvPr/>
        </p:nvSpPr>
        <p:spPr>
          <a:xfrm>
            <a:off x="6864350" y="3778248"/>
            <a:ext cx="1952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Loglama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864350" y="4044948"/>
            <a:ext cx="1943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Şüpheli erişim denemelerini izle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213475" y="4810123"/>
            <a:ext cx="5597525" cy="1530350"/>
          </a:xfrm>
          <a:custGeom>
            <a:avLst/>
            <a:gdLst/>
            <a:ahLst/>
            <a:cxnLst/>
            <a:rect l="l" t="t" r="r" b="b"/>
            <a:pathLst>
              <a:path w="5597525" h="1530350">
                <a:moveTo>
                  <a:pt x="76196" y="0"/>
                </a:moveTo>
                <a:lnTo>
                  <a:pt x="5521329" y="0"/>
                </a:lnTo>
                <a:cubicBezTo>
                  <a:pt x="5563411" y="0"/>
                  <a:pt x="5597525" y="34114"/>
                  <a:pt x="5597525" y="76196"/>
                </a:cubicBezTo>
                <a:lnTo>
                  <a:pt x="5597525" y="1454154"/>
                </a:lnTo>
                <a:cubicBezTo>
                  <a:pt x="5597525" y="1496236"/>
                  <a:pt x="5563411" y="1530350"/>
                  <a:pt x="5521329" y="1530350"/>
                </a:cubicBezTo>
                <a:lnTo>
                  <a:pt x="76196" y="1530350"/>
                </a:lnTo>
                <a:cubicBezTo>
                  <a:pt x="34114" y="1530350"/>
                  <a:pt x="0" y="1496236"/>
                  <a:pt x="0" y="145415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solidFill>
            <a:srgbClr val="D9A443">
              <a:alpha val="10196"/>
            </a:srgbClr>
          </a:solidFill>
          <a:ln w="8467">
            <a:solidFill>
              <a:srgbClr val="D9A443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6402388" y="5041902"/>
            <a:ext cx="521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IDOR İstatistikleri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59525" y="5461002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67%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11913" y="5918202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 Uygulamaları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001125" y="5461002"/>
            <a:ext cx="26574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D9A44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$1.2M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053513" y="5918202"/>
            <a:ext cx="2552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7D8C9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Ortalama Maliyet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Auth-Session-Security-Analyzer &amp; Servis Yönetimi</dc:title>
  <dc:subject>Auth-Session-Security-Analyzer &amp; Servis Yönetimi</dc:subject>
  <dc:creator>Kimi</dc:creator>
  <cp:lastModifiedBy>Kimi</cp:lastModifiedBy>
  <cp:revision>1</cp:revision>
  <dcterms:created xsi:type="dcterms:W3CDTF">2026-01-20T12:47:43Z</dcterms:created>
  <dcterms:modified xsi:type="dcterms:W3CDTF">2026-01-20T12:47:43Z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{"Label":"Auth-Session-Security-Analyzer &amp; Servis Yönetimi","ContentProducer":"001191110108MACG2KBH8F10000","ProduceID":"19bdb699-1302-8553-8000-0000b3102fb5","ReservedCode1":"","ContentPropagator":"001191110108MACG2KBH8F20000","PropagateID":"19bdb699-1302-8553-8000-0000b3102fb5","ReservedCode2":""}</vt:lpwstr>
  </property>
</Properties>
</file>